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0" r:id="rId4"/>
    <p:sldId id="257" r:id="rId5"/>
    <p:sldId id="259" r:id="rId6"/>
    <p:sldId id="262" r:id="rId7"/>
    <p:sldId id="261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008000"/>
    <a:srgbClr val="990099"/>
    <a:srgbClr val="404040"/>
    <a:srgbClr val="E6E6E6"/>
    <a:srgbClr val="669999"/>
    <a:srgbClr val="339933"/>
    <a:srgbClr val="FF99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81" y="77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DF5E24-6ADA-47F0-94F2-9047E196ADB7}" type="datetimeFigureOut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E96192-F5C7-4EDE-B0E2-6446BC3E047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0838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1C601-5D77-4140-AE80-FD238DDE72E1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89257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AAAE8-3DF3-44AF-B06E-F0B688C3C195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1919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A240F-247A-437E-A272-1450F739427C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0900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1F8B70-B9CA-4AB4-9772-87498A5A4C7F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430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E05BE6-BDCD-4C48-A71C-CFB3EB9FC92E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47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8C6DB-B5F5-4FDE-A62B-DF78408F4AD4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0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95C41-71F5-4204-9D46-BE7B57B75BC2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5391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A40483-D389-46F1-A42B-3B6F56C8A450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93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6456F-C376-4DE0-BB5A-EC25F722F5C2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grpSp>
        <p:nvGrpSpPr>
          <p:cNvPr id="5" name="群組 4"/>
          <p:cNvGrpSpPr/>
          <p:nvPr userDrawn="1"/>
        </p:nvGrpSpPr>
        <p:grpSpPr>
          <a:xfrm>
            <a:off x="11353800" y="6028212"/>
            <a:ext cx="667381" cy="656276"/>
            <a:chOff x="9226808" y="2255679"/>
            <a:chExt cx="1348244" cy="1325809"/>
          </a:xfrm>
        </p:grpSpPr>
        <p:sp>
          <p:nvSpPr>
            <p:cNvPr id="6" name="矩形 5"/>
            <p:cNvSpPr/>
            <p:nvPr/>
          </p:nvSpPr>
          <p:spPr>
            <a:xfrm rot="5400000" flipH="1">
              <a:off x="9226808" y="2255679"/>
              <a:ext cx="294323" cy="294323"/>
            </a:xfrm>
            <a:prstGeom prst="rect">
              <a:avLst/>
            </a:prstGeom>
            <a:solidFill>
              <a:srgbClr val="990099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/>
            <p:cNvSpPr/>
            <p:nvPr/>
          </p:nvSpPr>
          <p:spPr>
            <a:xfrm rot="5400000" flipH="1">
              <a:off x="9226808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/>
            <p:cNvSpPr/>
            <p:nvPr/>
          </p:nvSpPr>
          <p:spPr>
            <a:xfrm rot="5400000" flipH="1">
              <a:off x="9226808" y="2943336"/>
              <a:ext cx="294323" cy="294323"/>
            </a:xfrm>
            <a:prstGeom prst="rect">
              <a:avLst/>
            </a:prstGeom>
            <a:solidFill>
              <a:srgbClr val="FF66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矩形 8"/>
            <p:cNvSpPr/>
            <p:nvPr/>
          </p:nvSpPr>
          <p:spPr>
            <a:xfrm rot="5400000" flipH="1">
              <a:off x="9226808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 rot="5400000" flipH="1">
              <a:off x="10280729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 rot="5400000" flipH="1">
              <a:off x="10280729" y="3287165"/>
              <a:ext cx="294323" cy="294323"/>
            </a:xfrm>
            <a:prstGeom prst="rect">
              <a:avLst/>
            </a:prstGeom>
            <a:solidFill>
              <a:srgbClr val="0070C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矩形 11"/>
            <p:cNvSpPr/>
            <p:nvPr/>
          </p:nvSpPr>
          <p:spPr>
            <a:xfrm rot="5400000" flipH="1">
              <a:off x="10280729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/>
            <p:cNvSpPr/>
            <p:nvPr/>
          </p:nvSpPr>
          <p:spPr>
            <a:xfrm rot="5400000" flipH="1">
              <a:off x="10280729" y="2599508"/>
              <a:ext cx="294323" cy="294323"/>
            </a:xfrm>
            <a:prstGeom prst="rect">
              <a:avLst/>
            </a:prstGeom>
            <a:solidFill>
              <a:srgbClr val="FFC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" name="矩形 13"/>
            <p:cNvSpPr/>
            <p:nvPr/>
          </p:nvSpPr>
          <p:spPr>
            <a:xfrm rot="5400000" flipH="1">
              <a:off x="9929423" y="2255680"/>
              <a:ext cx="294323" cy="294323"/>
            </a:xfrm>
            <a:prstGeom prst="rect">
              <a:avLst/>
            </a:prstGeom>
            <a:solidFill>
              <a:srgbClr val="FF0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矩形 14"/>
            <p:cNvSpPr/>
            <p:nvPr/>
          </p:nvSpPr>
          <p:spPr>
            <a:xfrm rot="5400000" flipH="1">
              <a:off x="9929423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矩形 17"/>
            <p:cNvSpPr/>
            <p:nvPr/>
          </p:nvSpPr>
          <p:spPr>
            <a:xfrm rot="5400000" flipH="1">
              <a:off x="9578115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矩形 18"/>
            <p:cNvSpPr/>
            <p:nvPr/>
          </p:nvSpPr>
          <p:spPr>
            <a:xfrm rot="5400000" flipH="1">
              <a:off x="9578115" y="3287165"/>
              <a:ext cx="294323" cy="294323"/>
            </a:xfrm>
            <a:prstGeom prst="rect">
              <a:avLst/>
            </a:prstGeom>
            <a:solidFill>
              <a:srgbClr val="008000"/>
            </a:solidFill>
            <a:ln w="31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9107647" y="6189442"/>
            <a:ext cx="2743200" cy="365125"/>
          </a:xfrm>
        </p:spPr>
        <p:txBody>
          <a:bodyPr/>
          <a:lstStyle>
            <a:lvl1pPr>
              <a:defRPr sz="1800" b="1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fld id="{5799548C-D290-4736-9FD9-1BAC3A59A32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62729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0719EF-C19A-4B47-80DC-C008BBBB05A1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21582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31D7-0BE5-40B3-B7F4-1C48CF318E77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1100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99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CDD33-214D-4C5B-8C3A-95F8E12D0966}" type="datetime1">
              <a:rPr lang="zh-TW" altLang="en-US" smtClean="0"/>
              <a:t>2019/8/9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9548C-D290-4736-9FD9-1BAC3A59A32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289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矩形 528"/>
          <p:cNvSpPr/>
          <p:nvPr/>
        </p:nvSpPr>
        <p:spPr>
          <a:xfrm rot="5400000" flipH="1">
            <a:off x="12149876" y="3515500"/>
            <a:ext cx="360000" cy="360000"/>
          </a:xfrm>
          <a:prstGeom prst="rect">
            <a:avLst/>
          </a:prstGeom>
          <a:solidFill>
            <a:srgbClr val="40404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34" name="群組 1033"/>
          <p:cNvGrpSpPr/>
          <p:nvPr/>
        </p:nvGrpSpPr>
        <p:grpSpPr>
          <a:xfrm>
            <a:off x="0" y="-272153"/>
            <a:ext cx="5941891" cy="7509402"/>
            <a:chOff x="0" y="-261938"/>
            <a:chExt cx="5941891" cy="7509402"/>
          </a:xfrm>
        </p:grpSpPr>
        <p:sp>
          <p:nvSpPr>
            <p:cNvPr id="340" name="矩形 339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1" name="矩形 340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2" name="矩形 341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3" name="矩形 342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4" name="矩形 343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5" name="矩形 344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2" name="矩形 371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3" name="矩形 372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4" name="矩形 373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5" name="矩形 374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6" name="矩形 375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7" name="矩形 376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8" name="矩形 377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9" name="矩形 378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0" name="矩形 379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1" name="矩形 380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2" name="矩形 381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3" name="矩形 382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4" name="矩形 383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5" name="矩形 384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8" name="矩形 38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9" name="矩形 38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0" name="矩形 38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1" name="矩形 39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4" name="矩形 403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5" name="矩形 404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6" name="矩形 405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7" name="矩形 406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8" name="矩形 407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9" name="矩形 408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0" name="矩形 409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1" name="矩形 410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2" name="矩形 411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3" name="矩形 412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4" name="矩形 413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5" name="矩形 414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6" name="矩形 415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7" name="矩形 416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0" name="矩形 419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1" name="矩形 420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2" name="矩形 421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3" name="矩形 422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6" name="矩形 435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7" name="矩形 436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8" name="矩形 437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9" name="矩形 438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0" name="矩形 439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1" name="矩形 440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2" name="矩形 441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3" name="矩形 442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4" name="矩形 443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5" name="矩形 444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6" name="矩形 445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7" name="矩形 446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8" name="矩形 447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9" name="矩形 448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矩形 451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3" name="矩形 452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4" name="矩形 453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5" name="矩形 454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8" name="矩形 46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9" name="矩形 46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矩形 46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1" name="矩形 47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2" name="矩形 47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矩形 47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4" name="矩形 47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5" name="矩形 47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6" name="矩形 47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7" name="矩形 47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8" name="矩形 47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9" name="矩形 47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0" name="矩形 47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1" name="矩形 48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4" name="矩形 483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5" name="矩形 484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6" name="矩形 485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7" name="矩形 486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0" name="矩形 499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1" name="矩形 500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矩形 501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3" name="矩形 502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4" name="矩形 503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矩形 504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6" name="矩形 505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7" name="矩形 506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8" name="矩形 507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9" name="矩形 508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0" name="矩形 509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1" name="矩形 510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2" name="矩形 511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3" name="矩形 512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6" name="矩形 515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7" name="矩形 516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8" name="矩形 517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9" name="矩形 518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2" name="矩形 531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3" name="矩形 532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矩形 533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5" name="矩形 534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6" name="矩形 535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7" name="矩形 536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8" name="矩形 537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9" name="矩形 538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0" name="矩形 539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矩形 540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2" name="矩形 541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3" name="矩形 542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4" name="矩形 543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5" name="矩形 544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8" name="矩形 54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9" name="矩形 54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0" name="矩形 54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矩形 55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5" name="矩形 564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6" name="矩形 565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7" name="矩形 566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8" name="矩形 567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矩形 568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0" name="矩形 569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1" name="矩形 570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矩形 571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3" name="矩形 572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4" name="矩形 573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矩形 574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6" name="矩形 575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7" name="矩形 576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矩形 577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1" name="矩形 580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矩形 581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3" name="矩形 582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4" name="矩形 583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7" name="矩形 596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8" name="矩形 597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9" name="矩形 598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0" name="矩形 599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1" name="矩形 600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2" name="矩形 601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3" name="矩形 602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4" name="矩形 603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5" name="矩形 604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6" name="矩形 605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7" name="矩形 606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8" name="矩形 607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9" name="矩形 608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0" name="矩形 609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3" name="矩形 612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4" name="矩形 613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5" name="矩形 614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6" name="矩形 615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9" name="矩形 628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0" name="矩形 629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1" name="矩形 630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2" name="矩形 631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3" name="矩形 632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4" name="矩形 633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5" name="矩形 634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6" name="矩形 635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7" name="矩形 636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8" name="矩形 637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9" name="矩形 638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0" name="矩形 639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1" name="矩形 640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2" name="矩形 641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5" name="矩形 644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6" name="矩形 645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7" name="矩形 646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8" name="矩形 647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1" name="矩形 660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2" name="矩形 661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3" name="矩形 662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4" name="矩形 663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5" name="矩形 664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6" name="矩形 665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7" name="矩形 666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8" name="矩形 667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9" name="矩形 668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0" name="矩形 669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1" name="矩形 670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2" name="矩形 671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3" name="矩形 672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4" name="矩形 673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7" name="矩形 676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8" name="矩形 677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9" name="矩形 678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0" name="矩形 679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3" name="矩形 692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4" name="矩形 693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5" name="矩形 694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6" name="矩形 695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7" name="矩形 696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8" name="矩形 697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9" name="矩形 698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0" name="矩形 699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1" name="矩形 700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2" name="矩形 701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3" name="矩形 702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4" name="矩形 703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5" name="矩形 704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6" name="矩形 705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9" name="矩形 708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0" name="矩形 709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1" name="矩形 710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2" name="矩形 711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5" name="矩形 724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6" name="矩形 725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7" name="矩形 726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8" name="矩形 727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9" name="矩形 728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0" name="矩形 729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1" name="矩形 730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2" name="矩形 731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3" name="矩形 732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4" name="矩形 733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5" name="矩形 734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6" name="矩形 735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7" name="矩形 736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8" name="矩形 737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1" name="矩形 740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2" name="矩形 741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3" name="矩形 742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4" name="矩形 743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7" name="矩形 756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8" name="矩形 757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9" name="矩形 758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0" name="矩形 759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1" name="矩形 760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2" name="矩形 761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3" name="矩形 762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4" name="矩形 763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5" name="矩形 764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6" name="矩形 765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8" name="矩形 767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9" name="矩形 768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0" name="矩形 769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3" name="矩形 77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4" name="矩形 77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5" name="矩形 77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6" name="矩形 77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35" name="群組 1034"/>
          <p:cNvGrpSpPr/>
          <p:nvPr/>
        </p:nvGrpSpPr>
        <p:grpSpPr>
          <a:xfrm>
            <a:off x="6566660" y="-272153"/>
            <a:ext cx="5941891" cy="7509402"/>
            <a:chOff x="0" y="-261938"/>
            <a:chExt cx="5941891" cy="7509402"/>
          </a:xfrm>
        </p:grpSpPr>
        <p:sp>
          <p:nvSpPr>
            <p:cNvPr id="1036" name="矩形 1035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7" name="矩形 1036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8" name="矩形 1037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9" name="矩形 1038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0" name="矩形 1039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1" name="矩形 1040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2" name="矩形 1041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3" name="矩形 1042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4" name="矩形 1043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5" name="矩形 1044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6" name="矩形 1045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7" name="矩形 1046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8" name="矩形 1047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9" name="矩形 1048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0" name="矩形 1049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1" name="矩形 1050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2" name="矩形 1051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3" name="矩形 1052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4" name="矩形 1053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5" name="矩形 1054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6" name="矩形 1055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7" name="矩形 1056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8" name="矩形 1057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9" name="矩形 1058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0" name="矩形 1059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1" name="矩形 1060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2" name="矩形 1061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3" name="矩形 1062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4" name="矩形 1063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5" name="矩形 1064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6" name="矩形 1065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7" name="矩形 1066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8" name="矩形 106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9" name="矩形 106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0" name="矩形 106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1" name="矩形 107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2" name="矩形 1071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3" name="矩形 1072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4" name="矩形 1073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5" name="矩形 1074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6" name="矩形 1075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7" name="矩形 1076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8" name="矩形 1077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9" name="矩形 1078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0" name="矩形 1079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1" name="矩形 1080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2" name="矩形 1081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3" name="矩形 1082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4" name="矩形 1083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5" name="矩形 1084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6" name="矩形 1085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7" name="矩形 1086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8" name="矩形 1087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9" name="矩形 1088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0" name="矩形 1089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1" name="矩形 1090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2" name="矩形 1091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3" name="矩形 1092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4" name="矩形 1093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5" name="矩形 1094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6" name="矩形 1095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7" name="矩形 1096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8" name="矩形 1097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9" name="矩形 1098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0" name="矩形 1099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1" name="矩形 1100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2" name="矩形 1101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3" name="矩形 1102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4" name="矩形 1103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5" name="矩形 1104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6" name="矩形 1105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7" name="矩形 1106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8" name="矩形 110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9" name="矩形 110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0" name="矩形 110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1" name="矩形 111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2" name="矩形 111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3" name="矩形 111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4" name="矩形 111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5" name="矩形 111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6" name="矩形 111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7" name="矩形 111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8" name="矩形 111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9" name="矩形 111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0" name="矩形 111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1" name="矩形 112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2" name="矩形 1121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3" name="矩形 1122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4" name="矩形 1123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5" name="矩形 1124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6" name="矩形 1125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7" name="矩形 1126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8" name="矩形 1127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9" name="矩形 1128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0" name="矩形 1129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1" name="矩形 1130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2" name="矩形 1131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3" name="矩形 1132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4" name="矩形 1133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5" name="矩形 1134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6" name="矩形 1135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7" name="矩形 1136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8" name="矩形 1137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9" name="矩形 1138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0" name="矩形 1139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1" name="矩形 1140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2" name="矩形 1141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3" name="矩形 1142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4" name="矩形 1143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5" name="矩形 1144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6" name="矩形 1145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7" name="矩形 1146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8" name="矩形 1147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9" name="矩形 1148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0" name="矩形 1149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1" name="矩形 1150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2" name="矩形 1151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3" name="矩形 1152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4" name="矩形 1153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5" name="矩形 1154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6" name="矩形 1155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7" name="矩形 1156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8" name="矩形 115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9" name="矩形 115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0" name="矩形 115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1" name="矩形 116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2" name="矩形 1161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3" name="矩形 1162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4" name="矩形 1163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5" name="矩形 1164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6" name="矩形 1165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7" name="矩形 1166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8" name="矩形 1167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9" name="矩形 1168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0" name="矩形 1169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1" name="矩形 1170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2" name="矩形 1171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3" name="矩形 1172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4" name="矩形 1173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5" name="矩形 1174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6" name="矩形 1175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7" name="矩形 1176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8" name="矩形 1177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9" name="矩形 1178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0" name="矩形 1179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1" name="矩形 1180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2" name="矩形 1181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3" name="矩形 1182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4" name="矩形 1183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5" name="矩形 1184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6" name="矩形 1185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7" name="矩形 1186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8" name="矩形 1187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9" name="矩形 1188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0" name="矩形 1189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1" name="矩形 1190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2" name="矩形 1191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3" name="矩形 1192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4" name="矩形 1193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5" name="矩形 1194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6" name="矩形 1195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7" name="矩形 1196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8" name="矩形 1197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9" name="矩形 1198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0" name="矩形 1199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1" name="矩形 1200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2" name="矩形 1201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3" name="矩形 1202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4" name="矩形 1203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5" name="矩形 1204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6" name="矩形 1205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7" name="矩形 1206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8" name="矩形 1207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9" name="矩形 1208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0" name="矩形 1209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1" name="矩形 1210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2" name="矩形 1211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3" name="矩形 1212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4" name="矩形 1213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5" name="矩形 1214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6" name="矩形 1215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7" name="矩形 1216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8" name="矩形 1217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9" name="矩形 1218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0" name="矩形 1219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1" name="矩形 1220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2" name="矩形 1221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3" name="矩形 1222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4" name="矩形 1223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5" name="矩形 1224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6" name="矩形 1225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7" name="矩形 1226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8" name="矩形 1227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9" name="矩形 1228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0" name="矩形 1229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1" name="矩形 1230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2" name="矩形 1231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3" name="矩形 1232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4" name="矩形 1233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5" name="矩形 1234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6" name="矩形 1235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7" name="矩形 1236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8" name="矩形 1237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9" name="矩形 1238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0" name="矩形 1239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1" name="矩形 1240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2" name="矩形 1241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3" name="矩形 1242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4" name="矩形 1243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5" name="矩形 1244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6" name="矩形 1245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7" name="矩形 1246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8" name="矩形 1247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9" name="矩形 1248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0" name="矩形 1249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1" name="矩形 1250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2" name="矩形 1251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3" name="矩形 1252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4" name="矩形 1253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5" name="矩形 1254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6" name="矩形 1255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7" name="矩形 1256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8" name="矩形 1257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9" name="矩形 1258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0" name="矩形 1259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1" name="矩形 1260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2" name="矩形 1261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3" name="矩形 1262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4" name="矩形 1263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5" name="矩形 1264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6" name="矩形 1265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7" name="矩形 1266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8" name="矩形 1267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9" name="矩形 1268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0" name="矩形 1269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1" name="矩形 1270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2" name="矩形 1271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3" name="矩形 1272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4" name="矩形 1273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5" name="矩形 1274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6" name="矩形 1275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7" name="矩形 1276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8" name="矩形 1277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9" name="矩形 1278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0" name="矩形 1279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1" name="矩形 1280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2" name="矩形 1281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3" name="矩形 128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4" name="矩形 128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5" name="矩形 128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6" name="矩形 128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29" name="雲朵形 328"/>
          <p:cNvSpPr/>
          <p:nvPr/>
        </p:nvSpPr>
        <p:spPr>
          <a:xfrm rot="20570819">
            <a:off x="2386060" y="-2007512"/>
            <a:ext cx="10800000" cy="10800000"/>
          </a:xfrm>
          <a:prstGeom prst="cloud">
            <a:avLst/>
          </a:prstGeom>
          <a:solidFill>
            <a:srgbClr val="669999"/>
          </a:solidFill>
          <a:ln>
            <a:noFill/>
          </a:ln>
          <a:effectLst>
            <a:innerShdw blurRad="114300">
              <a:prstClr val="black"/>
            </a:innerShdw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橢圓 4"/>
          <p:cNvSpPr/>
          <p:nvPr/>
        </p:nvSpPr>
        <p:spPr>
          <a:xfrm>
            <a:off x="4808384" y="755777"/>
            <a:ext cx="7433378" cy="43832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1257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1" name="文字方塊 780"/>
          <p:cNvSpPr txBox="1"/>
          <p:nvPr/>
        </p:nvSpPr>
        <p:spPr>
          <a:xfrm>
            <a:off x="6893547" y="2187890"/>
            <a:ext cx="34187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方塊拼圖</a:t>
            </a:r>
            <a:endParaRPr lang="en-US" altLang="zh-TW" sz="6000" b="1" dirty="0" smtClean="0">
              <a:ln w="13462">
                <a:noFill/>
                <a:prstDash val="solid"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4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Block Puzzle</a:t>
            </a:r>
          </a:p>
        </p:txBody>
      </p:sp>
      <p:sp>
        <p:nvSpPr>
          <p:cNvPr id="1287" name="矩形 1286"/>
          <p:cNvSpPr/>
          <p:nvPr/>
        </p:nvSpPr>
        <p:spPr>
          <a:xfrm>
            <a:off x="7008858" y="4015263"/>
            <a:ext cx="342680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報告學生</a:t>
            </a:r>
            <a:r>
              <a:rPr lang="zh-TW" altLang="en-US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15</a:t>
            </a: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b="1" dirty="0" smtClean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莊</a:t>
            </a:r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佩諠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指導老師：許雅婷 老師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n w="0">
                  <a:noFill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            錢達智 老師</a:t>
            </a:r>
            <a:endParaRPr lang="en-US" altLang="zh-TW" sz="2400" b="1" dirty="0">
              <a:ln w="0">
                <a:noFill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04" name="群組 1303"/>
          <p:cNvGrpSpPr/>
          <p:nvPr/>
        </p:nvGrpSpPr>
        <p:grpSpPr>
          <a:xfrm>
            <a:off x="5308809" y="1348436"/>
            <a:ext cx="1623024" cy="1725703"/>
            <a:chOff x="5308809" y="1348436"/>
            <a:chExt cx="1623024" cy="1725703"/>
          </a:xfrm>
        </p:grpSpPr>
        <p:grpSp>
          <p:nvGrpSpPr>
            <p:cNvPr id="1302" name="群組 1301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298" name="矩形 1297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9" name="矩形 1298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0" name="矩形 1299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1" name="矩形 1300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2" name="群組 1291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288" name="矩形 1287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89" name="矩形 1288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0" name="矩形 1289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1" name="矩形 1290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7" name="群組 1296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1293" name="矩形 1292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4" name="矩形 1293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5" name="矩形 1294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6" name="矩形 1295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4685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發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想</a:t>
              </a:r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動機</a:t>
              </a:r>
              <a:endParaRPr lang="zh-TW" altLang="en-US" sz="4000" b="1" u="sng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21" name="圖片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32" y="2225040"/>
            <a:ext cx="2956560" cy="295656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5166876" y="2757023"/>
            <a:ext cx="576020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俄羅斯方塊益智遊戲</a:t>
            </a:r>
            <a:r>
              <a:rPr lang="en-US" altLang="zh-TW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《Tetris Battle》</a:t>
            </a:r>
          </a:p>
          <a:p>
            <a:pPr algn="ctr">
              <a:lnSpc>
                <a:spcPct val="150000"/>
              </a:lnSpc>
            </a:pP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Tetris Online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公司開發於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上營運的遊戲，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2019/05/31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結束營運服務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7497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工具</a:t>
              </a:r>
            </a:p>
          </p:txBody>
        </p:sp>
      </p:grpSp>
      <p:grpSp>
        <p:nvGrpSpPr>
          <p:cNvPr id="30" name="群組 29"/>
          <p:cNvGrpSpPr/>
          <p:nvPr/>
        </p:nvGrpSpPr>
        <p:grpSpPr>
          <a:xfrm>
            <a:off x="2494346" y="2275881"/>
            <a:ext cx="7203309" cy="2306239"/>
            <a:chOff x="2501843" y="2312457"/>
            <a:chExt cx="7203309" cy="2306239"/>
          </a:xfrm>
        </p:grpSpPr>
        <p:pic>
          <p:nvPicPr>
            <p:cNvPr id="20" name="圖片 1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1843" y="2349000"/>
              <a:ext cx="2160000" cy="2160000"/>
            </a:xfrm>
            <a:prstGeom prst="rect">
              <a:avLst/>
            </a:prstGeom>
          </p:spPr>
        </p:pic>
        <p:pic>
          <p:nvPicPr>
            <p:cNvPr id="21" name="圖片 2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45152" y="2349000"/>
              <a:ext cx="2160000" cy="2160000"/>
            </a:xfrm>
            <a:prstGeom prst="rect">
              <a:avLst/>
            </a:prstGeom>
          </p:spPr>
        </p:pic>
        <p:grpSp>
          <p:nvGrpSpPr>
            <p:cNvPr id="24" name="群組 23"/>
            <p:cNvGrpSpPr/>
            <p:nvPr/>
          </p:nvGrpSpPr>
          <p:grpSpPr>
            <a:xfrm>
              <a:off x="5023498" y="2312457"/>
              <a:ext cx="2160000" cy="2306239"/>
              <a:chOff x="8236599" y="2112853"/>
              <a:chExt cx="3060000" cy="3586263"/>
            </a:xfrm>
          </p:grpSpPr>
          <p:sp>
            <p:nvSpPr>
              <p:cNvPr id="23" name="橢圓 22"/>
              <p:cNvSpPr/>
              <p:nvPr/>
            </p:nvSpPr>
            <p:spPr>
              <a:xfrm>
                <a:off x="8236599" y="2183045"/>
                <a:ext cx="3060000" cy="335885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pic>
            <p:nvPicPr>
              <p:cNvPr id="22" name="圖片 21"/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0" b="100000" l="0" r="100000">
                            <a14:foregroundMark x1="35079" y1="37121" x2="35079" y2="37121"/>
                            <a14:foregroundMark x1="46597" y1="33712" x2="30890" y2="64773"/>
                            <a14:foregroundMark x1="67016" y1="30682" x2="53927" y2="65909"/>
                            <a14:foregroundMark x1="52356" y1="30303" x2="53403" y2="53409"/>
                            <a14:foregroundMark x1="30890" y1="36364" x2="76963" y2="36364"/>
                            <a14:foregroundMark x1="63351" y1="54545" x2="82723" y2="78409"/>
                            <a14:foregroundMark x1="28272" y1="74242" x2="73822" y2="79545"/>
                            <a14:foregroundMark x1="44503" y1="11742" x2="44503" y2="11742"/>
                            <a14:foregroundMark x1="56021" y1="7576" x2="56021" y2="7576"/>
                            <a14:foregroundMark x1="53403" y1="6061" x2="63351" y2="12879"/>
                            <a14:foregroundMark x1="44503" y1="7197" x2="45026" y2="12879"/>
                            <a14:foregroundMark x1="27749" y1="42803" x2="36649" y2="5378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74531" y="2112853"/>
                <a:ext cx="2594608" cy="3586263"/>
              </a:xfrm>
              <a:prstGeom prst="rect">
                <a:avLst/>
              </a:prstGeom>
            </p:spPr>
          </p:pic>
        </p:grpSp>
      </p:grpSp>
      <p:sp>
        <p:nvSpPr>
          <p:cNvPr id="25" name="投影片編號版面配置區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0506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>
            <a:grpSpLocks noChangeAspect="1"/>
          </p:cNvGrpSpPr>
          <p:nvPr/>
        </p:nvGrpSpPr>
        <p:grpSpPr>
          <a:xfrm>
            <a:off x="442400" y="361257"/>
            <a:ext cx="1015740" cy="1080000"/>
            <a:chOff x="5308809" y="1348436"/>
            <a:chExt cx="1623024" cy="1725703"/>
          </a:xfrm>
        </p:grpSpPr>
        <p:grpSp>
          <p:nvGrpSpPr>
            <p:cNvPr id="3" name="群組 2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4" name="矩形 13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5" name="矩形 14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6" name="矩形 15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7" name="矩形 16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" name="群組 3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0" name="矩形 9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1" name="矩形 10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" name="矩形 11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" name="群組 4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6" name="矩形 5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" name="矩形 6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8" name="矩形 7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9" name="矩形 8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18" name="文字方塊 17"/>
          <p:cNvSpPr txBox="1"/>
          <p:nvPr/>
        </p:nvSpPr>
        <p:spPr>
          <a:xfrm>
            <a:off x="1395339" y="568979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u="sng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遊戲介紹</a:t>
            </a:r>
            <a:endParaRPr lang="zh-TW" altLang="en-US" sz="4000" b="1" u="sng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49832" y="2300820"/>
            <a:ext cx="735908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俄羅斯方塊全部都由四個方塊組成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開始時，一個</a:t>
            </a:r>
            <a:r>
              <a:rPr lang="zh-TW" altLang="en-US" sz="2000" b="1" i="0" u="none" strike="noStrike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隨機</a:t>
            </a: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的方塊會從區域上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隔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秒</a:t>
            </a: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落下一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</a:t>
            </a:r>
            <a:endParaRPr lang="en-US" altLang="zh-TW" sz="20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主畫面旁會提示下一個將要落下的方塊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AutoNum type="circleNumWdWhitePlain"/>
            </a:pPr>
            <a:r>
              <a:rPr lang="zh-TW" altLang="en-US" sz="2000" b="1" i="0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落下期間，玩家可以：</a:t>
            </a:r>
            <a:endParaRPr lang="en-US" altLang="zh-TW" sz="2000" b="1" i="0" dirty="0" smtClean="0"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62" name="群組 361"/>
          <p:cNvGrpSpPr/>
          <p:nvPr/>
        </p:nvGrpSpPr>
        <p:grpSpPr>
          <a:xfrm>
            <a:off x="5024721" y="438602"/>
            <a:ext cx="4188241" cy="1653471"/>
            <a:chOff x="5075521" y="171902"/>
            <a:chExt cx="4188241" cy="1653471"/>
          </a:xfrm>
        </p:grpSpPr>
        <p:grpSp>
          <p:nvGrpSpPr>
            <p:cNvPr id="41" name="群組 40"/>
            <p:cNvGrpSpPr/>
            <p:nvPr/>
          </p:nvGrpSpPr>
          <p:grpSpPr>
            <a:xfrm>
              <a:off x="8561894" y="1089397"/>
              <a:ext cx="701868" cy="693740"/>
              <a:chOff x="1289100" y="4353930"/>
              <a:chExt cx="789700" cy="780553"/>
            </a:xfrm>
            <a:solidFill>
              <a:srgbClr val="FFC000"/>
            </a:solidFill>
          </p:grpSpPr>
          <p:sp>
            <p:nvSpPr>
              <p:cNvPr id="37" name="矩形 36"/>
              <p:cNvSpPr/>
              <p:nvPr/>
            </p:nvSpPr>
            <p:spPr>
              <a:xfrm rot="5400000" flipH="1">
                <a:off x="1718800" y="47744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 rot="5400000" flipH="1">
                <a:off x="1718800" y="43539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39" name="矩形 38"/>
              <p:cNvSpPr/>
              <p:nvPr/>
            </p:nvSpPr>
            <p:spPr>
              <a:xfrm rot="5400000" flipH="1">
                <a:off x="1289100" y="4774483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0" name="矩形 39"/>
              <p:cNvSpPr/>
              <p:nvPr/>
            </p:nvSpPr>
            <p:spPr>
              <a:xfrm rot="5400000" flipH="1">
                <a:off x="1289100" y="4353930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7" name="群組 46"/>
            <p:cNvGrpSpPr/>
            <p:nvPr/>
          </p:nvGrpSpPr>
          <p:grpSpPr>
            <a:xfrm>
              <a:off x="8001078" y="171902"/>
              <a:ext cx="1083779" cy="693740"/>
              <a:chOff x="6436938" y="692375"/>
              <a:chExt cx="1219400" cy="780553"/>
            </a:xfrm>
            <a:solidFill>
              <a:srgbClr val="FFC000"/>
            </a:solidFill>
          </p:grpSpPr>
          <p:sp>
            <p:nvSpPr>
              <p:cNvPr id="43" name="矩形 42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4" name="矩形 43"/>
              <p:cNvSpPr/>
              <p:nvPr/>
            </p:nvSpPr>
            <p:spPr>
              <a:xfrm rot="5400000" flipH="1">
                <a:off x="7296338" y="692375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5" name="矩形 44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46" name="矩形 45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48" name="群組 47"/>
            <p:cNvGrpSpPr/>
            <p:nvPr/>
          </p:nvGrpSpPr>
          <p:grpSpPr>
            <a:xfrm>
              <a:off x="5100802" y="402812"/>
              <a:ext cx="1465687" cy="320092"/>
              <a:chOff x="6436938" y="1112781"/>
              <a:chExt cx="1649100" cy="360147"/>
            </a:xfrm>
            <a:solidFill>
              <a:srgbClr val="FFC000"/>
            </a:solidFill>
          </p:grpSpPr>
          <p:sp>
            <p:nvSpPr>
              <p:cNvPr id="49" name="矩形 4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0" name="矩形 49"/>
              <p:cNvSpPr/>
              <p:nvPr/>
            </p:nvSpPr>
            <p:spPr>
              <a:xfrm rot="5400000" flipH="1">
                <a:off x="77260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1" name="矩形 5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2" name="矩形 51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3" name="群組 52"/>
            <p:cNvGrpSpPr/>
            <p:nvPr/>
          </p:nvGrpSpPr>
          <p:grpSpPr>
            <a:xfrm>
              <a:off x="7223697" y="1129422"/>
              <a:ext cx="1083779" cy="695951"/>
              <a:chOff x="6436938" y="689887"/>
              <a:chExt cx="1219400" cy="783041"/>
            </a:xfrm>
            <a:solidFill>
              <a:srgbClr val="FFC000"/>
            </a:solidFill>
          </p:grpSpPr>
          <p:sp>
            <p:nvSpPr>
              <p:cNvPr id="54" name="矩形 53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5" name="矩形 54"/>
              <p:cNvSpPr/>
              <p:nvPr/>
            </p:nvSpPr>
            <p:spPr>
              <a:xfrm rot="5400000" flipH="1">
                <a:off x="6866638" y="689887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6" name="矩形 55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57" name="矩形 56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58" name="群組 57"/>
            <p:cNvGrpSpPr/>
            <p:nvPr/>
          </p:nvGrpSpPr>
          <p:grpSpPr>
            <a:xfrm>
              <a:off x="5075521" y="1111901"/>
              <a:ext cx="1083777" cy="703847"/>
              <a:chOff x="6436938" y="681002"/>
              <a:chExt cx="1219400" cy="791926"/>
            </a:xfrm>
            <a:solidFill>
              <a:srgbClr val="FFC000"/>
            </a:solidFill>
          </p:grpSpPr>
          <p:sp>
            <p:nvSpPr>
              <p:cNvPr id="59" name="矩形 5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0" name="矩形 59"/>
              <p:cNvSpPr/>
              <p:nvPr/>
            </p:nvSpPr>
            <p:spPr>
              <a:xfrm rot="5400000" flipH="1">
                <a:off x="6436938" y="681002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1" name="矩形 6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2" name="矩形 61"/>
              <p:cNvSpPr/>
              <p:nvPr/>
            </p:nvSpPr>
            <p:spPr>
              <a:xfrm rot="5400000" flipH="1">
                <a:off x="7296338" y="1112781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3" name="群組 62"/>
            <p:cNvGrpSpPr/>
            <p:nvPr/>
          </p:nvGrpSpPr>
          <p:grpSpPr>
            <a:xfrm>
              <a:off x="6788417" y="296889"/>
              <a:ext cx="1083779" cy="698581"/>
              <a:chOff x="6436938" y="686928"/>
              <a:chExt cx="1219400" cy="786000"/>
            </a:xfrm>
            <a:solidFill>
              <a:srgbClr val="FFC000"/>
            </a:solidFill>
          </p:grpSpPr>
          <p:sp>
            <p:nvSpPr>
              <p:cNvPr id="64" name="矩形 63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5" name="矩形 64"/>
              <p:cNvSpPr/>
              <p:nvPr/>
            </p:nvSpPr>
            <p:spPr>
              <a:xfrm rot="5400000" flipH="1">
                <a:off x="72963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6" name="矩形 65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67" name="矩形 66"/>
              <p:cNvSpPr/>
              <p:nvPr/>
            </p:nvSpPr>
            <p:spPr>
              <a:xfrm rot="5400000" flipH="1">
                <a:off x="68666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68" name="群組 67"/>
            <p:cNvGrpSpPr/>
            <p:nvPr/>
          </p:nvGrpSpPr>
          <p:grpSpPr>
            <a:xfrm flipH="1">
              <a:off x="5945823" y="1014236"/>
              <a:ext cx="1083779" cy="698581"/>
              <a:chOff x="6436938" y="686928"/>
              <a:chExt cx="1219400" cy="786000"/>
            </a:xfrm>
            <a:solidFill>
              <a:srgbClr val="FFC000"/>
            </a:solidFill>
          </p:grpSpPr>
          <p:sp>
            <p:nvSpPr>
              <p:cNvPr id="69" name="矩形 68"/>
              <p:cNvSpPr/>
              <p:nvPr/>
            </p:nvSpPr>
            <p:spPr>
              <a:xfrm rot="5400000" flipH="1">
                <a:off x="68666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0" name="矩形 69"/>
              <p:cNvSpPr/>
              <p:nvPr/>
            </p:nvSpPr>
            <p:spPr>
              <a:xfrm rot="5400000" flipH="1">
                <a:off x="72963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1" name="矩形 70"/>
              <p:cNvSpPr/>
              <p:nvPr/>
            </p:nvSpPr>
            <p:spPr>
              <a:xfrm rot="5400000" flipH="1">
                <a:off x="6436938" y="1112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72" name="矩形 71"/>
              <p:cNvSpPr/>
              <p:nvPr/>
            </p:nvSpPr>
            <p:spPr>
              <a:xfrm rot="5400000" flipH="1">
                <a:off x="6866638" y="686928"/>
                <a:ext cx="360000" cy="360000"/>
              </a:xfrm>
              <a:prstGeom prst="rect">
                <a:avLst/>
              </a:prstGeom>
              <a:grpFill/>
              <a:ln w="285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grpSp>
        <p:nvGrpSpPr>
          <p:cNvPr id="326" name="群組 325"/>
          <p:cNvGrpSpPr/>
          <p:nvPr/>
        </p:nvGrpSpPr>
        <p:grpSpPr>
          <a:xfrm>
            <a:off x="8615090" y="2793798"/>
            <a:ext cx="2402165" cy="3732611"/>
            <a:chOff x="8538374" y="1270359"/>
            <a:chExt cx="2938200" cy="4565531"/>
          </a:xfrm>
        </p:grpSpPr>
        <p:sp>
          <p:nvSpPr>
            <p:cNvPr id="78" name="矩形 77"/>
            <p:cNvSpPr/>
            <p:nvPr/>
          </p:nvSpPr>
          <p:spPr>
            <a:xfrm rot="5400000" flipH="1">
              <a:off x="85383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 78"/>
            <p:cNvSpPr/>
            <p:nvPr/>
          </p:nvSpPr>
          <p:spPr>
            <a:xfrm rot="5400000" flipH="1">
              <a:off x="8538374" y="5055336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 79"/>
            <p:cNvSpPr/>
            <p:nvPr/>
          </p:nvSpPr>
          <p:spPr>
            <a:xfrm rot="5400000" flipH="1">
              <a:off x="85383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 80"/>
            <p:cNvSpPr/>
            <p:nvPr/>
          </p:nvSpPr>
          <p:spPr>
            <a:xfrm rot="5400000" flipH="1">
              <a:off x="85383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 81"/>
            <p:cNvSpPr/>
            <p:nvPr/>
          </p:nvSpPr>
          <p:spPr>
            <a:xfrm rot="5400000" flipH="1">
              <a:off x="85383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 82"/>
            <p:cNvSpPr/>
            <p:nvPr/>
          </p:nvSpPr>
          <p:spPr>
            <a:xfrm rot="5400000" flipH="1">
              <a:off x="85383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 83"/>
            <p:cNvSpPr/>
            <p:nvPr/>
          </p:nvSpPr>
          <p:spPr>
            <a:xfrm rot="5400000" flipH="1">
              <a:off x="85383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 84"/>
            <p:cNvSpPr/>
            <p:nvPr/>
          </p:nvSpPr>
          <p:spPr>
            <a:xfrm rot="5400000" flipH="1">
              <a:off x="85383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6" name="矩形 85"/>
            <p:cNvSpPr/>
            <p:nvPr/>
          </p:nvSpPr>
          <p:spPr>
            <a:xfrm rot="5400000" flipH="1">
              <a:off x="85383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矩形 86"/>
            <p:cNvSpPr/>
            <p:nvPr/>
          </p:nvSpPr>
          <p:spPr>
            <a:xfrm rot="5400000" flipH="1">
              <a:off x="85383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矩形 87"/>
            <p:cNvSpPr/>
            <p:nvPr/>
          </p:nvSpPr>
          <p:spPr>
            <a:xfrm rot="5400000" flipH="1">
              <a:off x="85383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矩形 95"/>
            <p:cNvSpPr/>
            <p:nvPr/>
          </p:nvSpPr>
          <p:spPr>
            <a:xfrm rot="5400000" flipH="1">
              <a:off x="106868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 96"/>
            <p:cNvSpPr/>
            <p:nvPr/>
          </p:nvSpPr>
          <p:spPr>
            <a:xfrm rot="5400000" flipH="1">
              <a:off x="106868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 97"/>
            <p:cNvSpPr/>
            <p:nvPr/>
          </p:nvSpPr>
          <p:spPr>
            <a:xfrm rot="5400000" flipH="1">
              <a:off x="10686874" y="4634783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9" name="矩形 98"/>
            <p:cNvSpPr/>
            <p:nvPr/>
          </p:nvSpPr>
          <p:spPr>
            <a:xfrm rot="5400000" flipH="1">
              <a:off x="10686874" y="4214230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0" name="矩形 99"/>
            <p:cNvSpPr/>
            <p:nvPr/>
          </p:nvSpPr>
          <p:spPr>
            <a:xfrm rot="5400000" flipH="1">
              <a:off x="106868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1" name="矩形 100"/>
            <p:cNvSpPr/>
            <p:nvPr/>
          </p:nvSpPr>
          <p:spPr>
            <a:xfrm rot="5400000" flipH="1">
              <a:off x="106868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2" name="矩形 101"/>
            <p:cNvSpPr/>
            <p:nvPr/>
          </p:nvSpPr>
          <p:spPr>
            <a:xfrm rot="5400000" flipH="1">
              <a:off x="106868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" name="矩形 102"/>
            <p:cNvSpPr/>
            <p:nvPr/>
          </p:nvSpPr>
          <p:spPr>
            <a:xfrm rot="5400000" flipH="1">
              <a:off x="106868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" name="矩形 103"/>
            <p:cNvSpPr/>
            <p:nvPr/>
          </p:nvSpPr>
          <p:spPr>
            <a:xfrm rot="5400000" flipH="1">
              <a:off x="106868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" name="矩形 104"/>
            <p:cNvSpPr/>
            <p:nvPr/>
          </p:nvSpPr>
          <p:spPr>
            <a:xfrm rot="5400000" flipH="1">
              <a:off x="10686874" y="2111465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" name="矩形 105"/>
            <p:cNvSpPr/>
            <p:nvPr/>
          </p:nvSpPr>
          <p:spPr>
            <a:xfrm rot="5400000" flipH="1">
              <a:off x="10686874" y="1690912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" name="矩形 113"/>
            <p:cNvSpPr/>
            <p:nvPr/>
          </p:nvSpPr>
          <p:spPr>
            <a:xfrm rot="5400000" flipH="1">
              <a:off x="102571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" name="矩形 114"/>
            <p:cNvSpPr/>
            <p:nvPr/>
          </p:nvSpPr>
          <p:spPr>
            <a:xfrm rot="5400000" flipH="1">
              <a:off x="102571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" name="矩形 115"/>
            <p:cNvSpPr/>
            <p:nvPr/>
          </p:nvSpPr>
          <p:spPr>
            <a:xfrm rot="5400000" flipH="1">
              <a:off x="102571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" name="矩形 116"/>
            <p:cNvSpPr/>
            <p:nvPr/>
          </p:nvSpPr>
          <p:spPr>
            <a:xfrm rot="5400000" flipH="1">
              <a:off x="102571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" name="矩形 117"/>
            <p:cNvSpPr/>
            <p:nvPr/>
          </p:nvSpPr>
          <p:spPr>
            <a:xfrm rot="5400000" flipH="1">
              <a:off x="102571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" name="矩形 118"/>
            <p:cNvSpPr/>
            <p:nvPr/>
          </p:nvSpPr>
          <p:spPr>
            <a:xfrm rot="5400000" flipH="1">
              <a:off x="102571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" name="矩形 119"/>
            <p:cNvSpPr/>
            <p:nvPr/>
          </p:nvSpPr>
          <p:spPr>
            <a:xfrm rot="5400000" flipH="1">
              <a:off x="102571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" name="矩形 120"/>
            <p:cNvSpPr/>
            <p:nvPr/>
          </p:nvSpPr>
          <p:spPr>
            <a:xfrm rot="5400000" flipH="1">
              <a:off x="102571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" name="矩形 121"/>
            <p:cNvSpPr/>
            <p:nvPr/>
          </p:nvSpPr>
          <p:spPr>
            <a:xfrm rot="5400000" flipH="1">
              <a:off x="102571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" name="矩形 122"/>
            <p:cNvSpPr/>
            <p:nvPr/>
          </p:nvSpPr>
          <p:spPr>
            <a:xfrm rot="5400000" flipH="1">
              <a:off x="102571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" name="矩形 123"/>
            <p:cNvSpPr/>
            <p:nvPr/>
          </p:nvSpPr>
          <p:spPr>
            <a:xfrm rot="5400000" flipH="1">
              <a:off x="102571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2" name="矩形 131"/>
            <p:cNvSpPr/>
            <p:nvPr/>
          </p:nvSpPr>
          <p:spPr>
            <a:xfrm rot="5400000" flipH="1">
              <a:off x="98274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3" name="矩形 132"/>
            <p:cNvSpPr/>
            <p:nvPr/>
          </p:nvSpPr>
          <p:spPr>
            <a:xfrm rot="5400000" flipH="1">
              <a:off x="9827474" y="5055336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4" name="矩形 133"/>
            <p:cNvSpPr/>
            <p:nvPr/>
          </p:nvSpPr>
          <p:spPr>
            <a:xfrm rot="5400000" flipH="1">
              <a:off x="98274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5" name="矩形 134"/>
            <p:cNvSpPr/>
            <p:nvPr/>
          </p:nvSpPr>
          <p:spPr>
            <a:xfrm rot="5400000" flipH="1">
              <a:off x="98274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6" name="矩形 135"/>
            <p:cNvSpPr/>
            <p:nvPr/>
          </p:nvSpPr>
          <p:spPr>
            <a:xfrm rot="5400000" flipH="1">
              <a:off x="98274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7" name="矩形 136"/>
            <p:cNvSpPr/>
            <p:nvPr/>
          </p:nvSpPr>
          <p:spPr>
            <a:xfrm rot="5400000" flipH="1">
              <a:off x="98274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8" name="矩形 137"/>
            <p:cNvSpPr/>
            <p:nvPr/>
          </p:nvSpPr>
          <p:spPr>
            <a:xfrm rot="5400000" flipH="1">
              <a:off x="98274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9" name="矩形 138"/>
            <p:cNvSpPr/>
            <p:nvPr/>
          </p:nvSpPr>
          <p:spPr>
            <a:xfrm rot="5400000" flipH="1">
              <a:off x="98274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0" name="矩形 139"/>
            <p:cNvSpPr/>
            <p:nvPr/>
          </p:nvSpPr>
          <p:spPr>
            <a:xfrm rot="5400000" flipH="1">
              <a:off x="98274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1" name="矩形 140"/>
            <p:cNvSpPr/>
            <p:nvPr/>
          </p:nvSpPr>
          <p:spPr>
            <a:xfrm rot="5400000" flipH="1">
              <a:off x="98274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42" name="矩形 141"/>
            <p:cNvSpPr/>
            <p:nvPr/>
          </p:nvSpPr>
          <p:spPr>
            <a:xfrm rot="5400000" flipH="1">
              <a:off x="98274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0" name="矩形 149"/>
            <p:cNvSpPr/>
            <p:nvPr/>
          </p:nvSpPr>
          <p:spPr>
            <a:xfrm rot="5400000" flipH="1">
              <a:off x="9397774" y="5475890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1" name="矩形 150"/>
            <p:cNvSpPr/>
            <p:nvPr/>
          </p:nvSpPr>
          <p:spPr>
            <a:xfrm rot="5400000" flipH="1">
              <a:off x="9397774" y="5055337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2" name="矩形 151"/>
            <p:cNvSpPr/>
            <p:nvPr/>
          </p:nvSpPr>
          <p:spPr>
            <a:xfrm rot="5400000" flipH="1">
              <a:off x="9397774" y="4634784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3" name="矩形 152"/>
            <p:cNvSpPr/>
            <p:nvPr/>
          </p:nvSpPr>
          <p:spPr>
            <a:xfrm rot="5400000" flipH="1">
              <a:off x="9397774" y="421423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4" name="矩形 153"/>
            <p:cNvSpPr/>
            <p:nvPr/>
          </p:nvSpPr>
          <p:spPr>
            <a:xfrm rot="5400000" flipH="1">
              <a:off x="9397775" y="127036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5" name="矩形 154"/>
            <p:cNvSpPr/>
            <p:nvPr/>
          </p:nvSpPr>
          <p:spPr>
            <a:xfrm rot="5400000" flipH="1">
              <a:off x="9397774" y="3793678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6" name="矩形 155"/>
            <p:cNvSpPr/>
            <p:nvPr/>
          </p:nvSpPr>
          <p:spPr>
            <a:xfrm rot="5400000" flipH="1">
              <a:off x="9397775" y="295257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7" name="矩形 156"/>
            <p:cNvSpPr/>
            <p:nvPr/>
          </p:nvSpPr>
          <p:spPr>
            <a:xfrm rot="5400000" flipH="1">
              <a:off x="9397774" y="3373125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8" name="矩形 157"/>
            <p:cNvSpPr/>
            <p:nvPr/>
          </p:nvSpPr>
          <p:spPr>
            <a:xfrm rot="5400000" flipH="1">
              <a:off x="9397775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9" name="矩形 158"/>
            <p:cNvSpPr/>
            <p:nvPr/>
          </p:nvSpPr>
          <p:spPr>
            <a:xfrm rot="5400000" flipH="1">
              <a:off x="9397775" y="2111466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0" name="矩形 159"/>
            <p:cNvSpPr/>
            <p:nvPr/>
          </p:nvSpPr>
          <p:spPr>
            <a:xfrm rot="5400000" flipH="1">
              <a:off x="9397775" y="1690913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8" name="矩形 167"/>
            <p:cNvSpPr/>
            <p:nvPr/>
          </p:nvSpPr>
          <p:spPr>
            <a:xfrm rot="5400000" flipH="1">
              <a:off x="89680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69" name="矩形 168"/>
            <p:cNvSpPr/>
            <p:nvPr/>
          </p:nvSpPr>
          <p:spPr>
            <a:xfrm rot="5400000" flipH="1">
              <a:off x="8968074" y="5055336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0" name="矩形 169"/>
            <p:cNvSpPr/>
            <p:nvPr/>
          </p:nvSpPr>
          <p:spPr>
            <a:xfrm rot="5400000" flipH="1">
              <a:off x="89680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1" name="矩形 170"/>
            <p:cNvSpPr/>
            <p:nvPr/>
          </p:nvSpPr>
          <p:spPr>
            <a:xfrm rot="5400000" flipH="1">
              <a:off x="89680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2" name="矩形 171"/>
            <p:cNvSpPr/>
            <p:nvPr/>
          </p:nvSpPr>
          <p:spPr>
            <a:xfrm rot="5400000" flipH="1">
              <a:off x="89680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3" name="矩形 172"/>
            <p:cNvSpPr/>
            <p:nvPr/>
          </p:nvSpPr>
          <p:spPr>
            <a:xfrm rot="5400000" flipH="1">
              <a:off x="89680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4" name="矩形 173"/>
            <p:cNvSpPr/>
            <p:nvPr/>
          </p:nvSpPr>
          <p:spPr>
            <a:xfrm rot="5400000" flipH="1">
              <a:off x="89680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5" name="矩形 174"/>
            <p:cNvSpPr/>
            <p:nvPr/>
          </p:nvSpPr>
          <p:spPr>
            <a:xfrm rot="5400000" flipH="1">
              <a:off x="89680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6" name="矩形 175"/>
            <p:cNvSpPr/>
            <p:nvPr/>
          </p:nvSpPr>
          <p:spPr>
            <a:xfrm rot="5400000" flipH="1">
              <a:off x="89680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7" name="矩形 176"/>
            <p:cNvSpPr/>
            <p:nvPr/>
          </p:nvSpPr>
          <p:spPr>
            <a:xfrm rot="5400000" flipH="1">
              <a:off x="89680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8" name="矩形 177"/>
            <p:cNvSpPr/>
            <p:nvPr/>
          </p:nvSpPr>
          <p:spPr>
            <a:xfrm rot="5400000" flipH="1">
              <a:off x="89680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6" name="矩形 185"/>
            <p:cNvSpPr/>
            <p:nvPr/>
          </p:nvSpPr>
          <p:spPr>
            <a:xfrm rot="5400000" flipH="1">
              <a:off x="111165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7" name="矩形 186"/>
            <p:cNvSpPr/>
            <p:nvPr/>
          </p:nvSpPr>
          <p:spPr>
            <a:xfrm rot="5400000" flipH="1">
              <a:off x="11116574" y="5055336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8" name="矩形 187"/>
            <p:cNvSpPr/>
            <p:nvPr/>
          </p:nvSpPr>
          <p:spPr>
            <a:xfrm rot="5400000" flipH="1">
              <a:off x="11116574" y="4634783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9" name="矩形 188"/>
            <p:cNvSpPr/>
            <p:nvPr/>
          </p:nvSpPr>
          <p:spPr>
            <a:xfrm rot="5400000" flipH="1">
              <a:off x="11116574" y="421423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0" name="矩形 189"/>
            <p:cNvSpPr/>
            <p:nvPr/>
          </p:nvSpPr>
          <p:spPr>
            <a:xfrm rot="5400000" flipH="1">
              <a:off x="111165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1" name="矩形 190"/>
            <p:cNvSpPr/>
            <p:nvPr/>
          </p:nvSpPr>
          <p:spPr>
            <a:xfrm rot="5400000" flipH="1">
              <a:off x="111165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2" name="矩形 191"/>
            <p:cNvSpPr/>
            <p:nvPr/>
          </p:nvSpPr>
          <p:spPr>
            <a:xfrm rot="5400000" flipH="1">
              <a:off x="111165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3" name="矩形 192"/>
            <p:cNvSpPr/>
            <p:nvPr/>
          </p:nvSpPr>
          <p:spPr>
            <a:xfrm rot="5400000" flipH="1">
              <a:off x="111165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4" name="矩形 193"/>
            <p:cNvSpPr/>
            <p:nvPr/>
          </p:nvSpPr>
          <p:spPr>
            <a:xfrm rot="5400000" flipH="1">
              <a:off x="111165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5" name="矩形 194"/>
            <p:cNvSpPr/>
            <p:nvPr/>
          </p:nvSpPr>
          <p:spPr>
            <a:xfrm rot="5400000" flipH="1">
              <a:off x="111165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6" name="矩形 195"/>
            <p:cNvSpPr/>
            <p:nvPr/>
          </p:nvSpPr>
          <p:spPr>
            <a:xfrm rot="5400000" flipH="1">
              <a:off x="111165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aphicFrame>
        <p:nvGraphicFramePr>
          <p:cNvPr id="327" name="表格 3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513185"/>
              </p:ext>
            </p:extLst>
          </p:nvPr>
        </p:nvGraphicFramePr>
        <p:xfrm>
          <a:off x="1183407" y="4243468"/>
          <a:ext cx="5665661" cy="1981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01661">
                  <a:extLst>
                    <a:ext uri="{9D8B030D-6E8A-4147-A177-3AD203B41FA5}">
                      <a16:colId xmlns:a16="http://schemas.microsoft.com/office/drawing/2014/main" val="277490003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882618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↑鍵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90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度為單位旋轉方塊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005715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zh-TW" altLang="en-US" sz="2000" b="1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←↓→ 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以格子為單位左、下、右移動方塊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338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Space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 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讓方塊加速直接落下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875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Enter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 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20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暫停遊戲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9185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按 </a:t>
                      </a:r>
                      <a:r>
                        <a:rPr lang="en-US" altLang="zh-TW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</a:t>
                      </a: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鍵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i="0" dirty="0" smtClean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重新開始新遊戲</a:t>
                      </a:r>
                      <a:endParaRPr lang="zh-TW" altLang="en-US" sz="2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2518319"/>
                  </a:ext>
                </a:extLst>
              </a:tr>
            </a:tbl>
          </a:graphicData>
        </a:graphic>
      </p:graphicFrame>
      <p:grpSp>
        <p:nvGrpSpPr>
          <p:cNvPr id="361" name="群組 360"/>
          <p:cNvGrpSpPr/>
          <p:nvPr/>
        </p:nvGrpSpPr>
        <p:grpSpPr>
          <a:xfrm>
            <a:off x="6930207" y="3334294"/>
            <a:ext cx="1348244" cy="1325809"/>
            <a:chOff x="9226808" y="2255679"/>
            <a:chExt cx="1348244" cy="1325809"/>
          </a:xfrm>
        </p:grpSpPr>
        <p:sp>
          <p:nvSpPr>
            <p:cNvPr id="345" name="矩形 344"/>
            <p:cNvSpPr/>
            <p:nvPr/>
          </p:nvSpPr>
          <p:spPr>
            <a:xfrm rot="5400000" flipH="1">
              <a:off x="9226808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9226808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9226808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9226808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10280729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10280729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10280729" y="2943336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10280729" y="2599508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9929423" y="2255680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4" name="矩形 353"/>
            <p:cNvSpPr/>
            <p:nvPr/>
          </p:nvSpPr>
          <p:spPr>
            <a:xfrm rot="5400000" flipH="1">
              <a:off x="9929423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5" name="矩形 354"/>
            <p:cNvSpPr/>
            <p:nvPr/>
          </p:nvSpPr>
          <p:spPr>
            <a:xfrm rot="5400000" flipH="1">
              <a:off x="9929423" y="2943337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9929423" y="2599509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9578115" y="2255679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9578115" y="3287165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9578115" y="2943336"/>
              <a:ext cx="294323" cy="294323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0" name="矩形 359"/>
            <p:cNvSpPr/>
            <p:nvPr/>
          </p:nvSpPr>
          <p:spPr>
            <a:xfrm rot="5400000" flipH="1">
              <a:off x="9578115" y="2599508"/>
              <a:ext cx="294323" cy="294323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63" name="橢圓 362"/>
          <p:cNvSpPr/>
          <p:nvPr/>
        </p:nvSpPr>
        <p:spPr>
          <a:xfrm>
            <a:off x="4381119" y="559492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1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364" name="橢圓 363"/>
          <p:cNvSpPr/>
          <p:nvPr/>
        </p:nvSpPr>
        <p:spPr>
          <a:xfrm>
            <a:off x="10147073" y="2091942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2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366" name="直線單箭頭接點 365"/>
          <p:cNvCxnSpPr/>
          <p:nvPr/>
        </p:nvCxnSpPr>
        <p:spPr>
          <a:xfrm>
            <a:off x="11248435" y="2793798"/>
            <a:ext cx="0" cy="104929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8" name="橢圓 367"/>
          <p:cNvSpPr/>
          <p:nvPr/>
        </p:nvSpPr>
        <p:spPr>
          <a:xfrm>
            <a:off x="6256606" y="3358616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3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grpSp>
        <p:nvGrpSpPr>
          <p:cNvPr id="370" name="群組 369"/>
          <p:cNvGrpSpPr/>
          <p:nvPr/>
        </p:nvGrpSpPr>
        <p:grpSpPr>
          <a:xfrm>
            <a:off x="10870093" y="1931961"/>
            <a:ext cx="1075280" cy="672448"/>
            <a:chOff x="7105353" y="5587121"/>
            <a:chExt cx="1075280" cy="672448"/>
          </a:xfrm>
        </p:grpSpPr>
        <p:sp>
          <p:nvSpPr>
            <p:cNvPr id="371" name="橢圓形圖說文字 370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-33142"/>
                <a:gd name="adj2" fmla="val 64388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72" name="文字方塊 371"/>
            <p:cNvSpPr txBox="1"/>
            <p:nvPr/>
          </p:nvSpPr>
          <p:spPr>
            <a:xfrm>
              <a:off x="7112712" y="5660050"/>
              <a:ext cx="1067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 smtClean="0"/>
                <a:t>Drop!</a:t>
              </a:r>
              <a:endParaRPr lang="zh-TW" altLang="en-US" sz="2800" b="1" dirty="0"/>
            </a:p>
          </p:txBody>
        </p:sp>
      </p:grpSp>
      <p:sp>
        <p:nvSpPr>
          <p:cNvPr id="19" name="投影片編號版面配置區 1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3618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822916" y="2059520"/>
            <a:ext cx="5992177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當方塊下落到區域最下方或著落到其他方塊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上無法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再向下移動時，就會固定在該處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，然後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一個新的隨機的方塊會出現在區域上方開始落下。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當區域中某一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橫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列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格子全部由方塊填滿時，則該列會被消除並得分。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457200" indent="-457200" algn="just">
              <a:lnSpc>
                <a:spcPct val="150000"/>
              </a:lnSpc>
              <a:buFont typeface="Wingdings" panose="05000000000000000000" pitchFamily="2" charset="2"/>
              <a:buAutoNum type="circleNumWdWhitePlain" startAt="5"/>
            </a:pP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當固定的方塊堆到區域最頂端而無法消除層數時，遊戲就會結束。</a:t>
            </a:r>
            <a:endParaRPr lang="en-US" altLang="zh-TW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9" name="群組 18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2" name="群組 1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3" name="群組 2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4" name="矩形 13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6" name="矩形 15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4" name="群組 3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0" name="矩形 9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" name="群組 4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6" name="矩形 5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7" name="矩形 6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8" name="矩形 7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18" name="文字方塊 17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遊戲介紹</a:t>
              </a:r>
              <a:endParaRPr lang="zh-TW" altLang="en-US" sz="4000" b="1" u="sng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21" name="群組 20"/>
          <p:cNvGrpSpPr/>
          <p:nvPr/>
        </p:nvGrpSpPr>
        <p:grpSpPr>
          <a:xfrm>
            <a:off x="9034190" y="1847361"/>
            <a:ext cx="2402165" cy="3732611"/>
            <a:chOff x="8538374" y="1270359"/>
            <a:chExt cx="2938200" cy="4565531"/>
          </a:xfrm>
        </p:grpSpPr>
        <p:sp>
          <p:nvSpPr>
            <p:cNvPr id="22" name="矩形 21"/>
            <p:cNvSpPr/>
            <p:nvPr/>
          </p:nvSpPr>
          <p:spPr>
            <a:xfrm rot="5400000" flipH="1">
              <a:off x="85383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矩形 22"/>
            <p:cNvSpPr/>
            <p:nvPr/>
          </p:nvSpPr>
          <p:spPr>
            <a:xfrm rot="5400000" flipH="1">
              <a:off x="8538374" y="5055336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4" name="矩形 23"/>
            <p:cNvSpPr/>
            <p:nvPr/>
          </p:nvSpPr>
          <p:spPr>
            <a:xfrm rot="5400000" flipH="1">
              <a:off x="85383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5" name="矩形 24"/>
            <p:cNvSpPr/>
            <p:nvPr/>
          </p:nvSpPr>
          <p:spPr>
            <a:xfrm rot="5400000" flipH="1">
              <a:off x="85383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 rot="5400000" flipH="1">
              <a:off x="85383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/>
            <p:cNvSpPr/>
            <p:nvPr/>
          </p:nvSpPr>
          <p:spPr>
            <a:xfrm rot="5400000" flipH="1">
              <a:off x="85383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8" name="矩形 27"/>
            <p:cNvSpPr/>
            <p:nvPr/>
          </p:nvSpPr>
          <p:spPr>
            <a:xfrm rot="5400000" flipH="1">
              <a:off x="85383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9" name="矩形 28"/>
            <p:cNvSpPr/>
            <p:nvPr/>
          </p:nvSpPr>
          <p:spPr>
            <a:xfrm rot="5400000" flipH="1">
              <a:off x="85383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0" name="矩形 29"/>
            <p:cNvSpPr/>
            <p:nvPr/>
          </p:nvSpPr>
          <p:spPr>
            <a:xfrm rot="5400000" flipH="1">
              <a:off x="85383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1" name="矩形 30"/>
            <p:cNvSpPr/>
            <p:nvPr/>
          </p:nvSpPr>
          <p:spPr>
            <a:xfrm rot="5400000" flipH="1">
              <a:off x="85383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2" name="矩形 31"/>
            <p:cNvSpPr/>
            <p:nvPr/>
          </p:nvSpPr>
          <p:spPr>
            <a:xfrm rot="5400000" flipH="1">
              <a:off x="85383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3" name="矩形 32"/>
            <p:cNvSpPr/>
            <p:nvPr/>
          </p:nvSpPr>
          <p:spPr>
            <a:xfrm rot="5400000" flipH="1">
              <a:off x="106868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矩形 33"/>
            <p:cNvSpPr/>
            <p:nvPr/>
          </p:nvSpPr>
          <p:spPr>
            <a:xfrm rot="5400000" flipH="1">
              <a:off x="106868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矩形 34"/>
            <p:cNvSpPr/>
            <p:nvPr/>
          </p:nvSpPr>
          <p:spPr>
            <a:xfrm rot="5400000" flipH="1">
              <a:off x="10686874" y="4634783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6" name="矩形 35"/>
            <p:cNvSpPr/>
            <p:nvPr/>
          </p:nvSpPr>
          <p:spPr>
            <a:xfrm rot="5400000" flipH="1">
              <a:off x="10686874" y="4214230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" name="矩形 36"/>
            <p:cNvSpPr/>
            <p:nvPr/>
          </p:nvSpPr>
          <p:spPr>
            <a:xfrm rot="5400000" flipH="1">
              <a:off x="106868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" name="矩形 37"/>
            <p:cNvSpPr/>
            <p:nvPr/>
          </p:nvSpPr>
          <p:spPr>
            <a:xfrm rot="5400000" flipH="1">
              <a:off x="106868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" name="矩形 38"/>
            <p:cNvSpPr/>
            <p:nvPr/>
          </p:nvSpPr>
          <p:spPr>
            <a:xfrm rot="5400000" flipH="1">
              <a:off x="106868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矩形 39"/>
            <p:cNvSpPr/>
            <p:nvPr/>
          </p:nvSpPr>
          <p:spPr>
            <a:xfrm rot="5400000" flipH="1">
              <a:off x="106868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" name="矩形 40"/>
            <p:cNvSpPr/>
            <p:nvPr/>
          </p:nvSpPr>
          <p:spPr>
            <a:xfrm rot="5400000" flipH="1">
              <a:off x="106868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" name="矩形 41"/>
            <p:cNvSpPr/>
            <p:nvPr/>
          </p:nvSpPr>
          <p:spPr>
            <a:xfrm rot="5400000" flipH="1">
              <a:off x="10686874" y="2111465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" name="矩形 42"/>
            <p:cNvSpPr/>
            <p:nvPr/>
          </p:nvSpPr>
          <p:spPr>
            <a:xfrm rot="5400000" flipH="1">
              <a:off x="10686874" y="1690912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" name="矩形 43"/>
            <p:cNvSpPr/>
            <p:nvPr/>
          </p:nvSpPr>
          <p:spPr>
            <a:xfrm rot="5400000" flipH="1">
              <a:off x="102571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" name="矩形 44"/>
            <p:cNvSpPr/>
            <p:nvPr/>
          </p:nvSpPr>
          <p:spPr>
            <a:xfrm rot="5400000" flipH="1">
              <a:off x="10257174" y="5055336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" name="矩形 45"/>
            <p:cNvSpPr/>
            <p:nvPr/>
          </p:nvSpPr>
          <p:spPr>
            <a:xfrm rot="5400000" flipH="1">
              <a:off x="102571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矩形 46"/>
            <p:cNvSpPr/>
            <p:nvPr/>
          </p:nvSpPr>
          <p:spPr>
            <a:xfrm rot="5400000" flipH="1">
              <a:off x="102571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" name="矩形 47"/>
            <p:cNvSpPr/>
            <p:nvPr/>
          </p:nvSpPr>
          <p:spPr>
            <a:xfrm rot="5400000" flipH="1">
              <a:off x="10257174" y="1270359"/>
              <a:ext cx="360000" cy="360000"/>
            </a:xfrm>
            <a:prstGeom prst="rect">
              <a:avLst/>
            </a:prstGeom>
            <a:solidFill>
              <a:srgbClr val="FFC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9" name="矩形 48"/>
            <p:cNvSpPr/>
            <p:nvPr/>
          </p:nvSpPr>
          <p:spPr>
            <a:xfrm rot="5400000" flipH="1">
              <a:off x="102571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" name="矩形 49"/>
            <p:cNvSpPr/>
            <p:nvPr/>
          </p:nvSpPr>
          <p:spPr>
            <a:xfrm rot="5400000" flipH="1">
              <a:off x="102571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" name="矩形 50"/>
            <p:cNvSpPr/>
            <p:nvPr/>
          </p:nvSpPr>
          <p:spPr>
            <a:xfrm rot="5400000" flipH="1">
              <a:off x="102571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2" name="矩形 51"/>
            <p:cNvSpPr/>
            <p:nvPr/>
          </p:nvSpPr>
          <p:spPr>
            <a:xfrm rot="5400000" flipH="1">
              <a:off x="102571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" name="矩形 52"/>
            <p:cNvSpPr/>
            <p:nvPr/>
          </p:nvSpPr>
          <p:spPr>
            <a:xfrm rot="5400000" flipH="1">
              <a:off x="102571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" name="矩形 53"/>
            <p:cNvSpPr/>
            <p:nvPr/>
          </p:nvSpPr>
          <p:spPr>
            <a:xfrm rot="5400000" flipH="1">
              <a:off x="102571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" name="矩形 54"/>
            <p:cNvSpPr/>
            <p:nvPr/>
          </p:nvSpPr>
          <p:spPr>
            <a:xfrm rot="5400000" flipH="1">
              <a:off x="9827474" y="5475889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" name="矩形 55"/>
            <p:cNvSpPr/>
            <p:nvPr/>
          </p:nvSpPr>
          <p:spPr>
            <a:xfrm rot="5400000" flipH="1">
              <a:off x="9827474" y="5055336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" name="矩形 56"/>
            <p:cNvSpPr/>
            <p:nvPr/>
          </p:nvSpPr>
          <p:spPr>
            <a:xfrm rot="5400000" flipH="1">
              <a:off x="9827474" y="4634783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" name="矩形 57"/>
            <p:cNvSpPr/>
            <p:nvPr/>
          </p:nvSpPr>
          <p:spPr>
            <a:xfrm rot="5400000" flipH="1">
              <a:off x="98274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" name="矩形 58"/>
            <p:cNvSpPr/>
            <p:nvPr/>
          </p:nvSpPr>
          <p:spPr>
            <a:xfrm rot="5400000" flipH="1">
              <a:off x="98274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" name="矩形 59"/>
            <p:cNvSpPr/>
            <p:nvPr/>
          </p:nvSpPr>
          <p:spPr>
            <a:xfrm rot="5400000" flipH="1">
              <a:off x="98274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" name="矩形 60"/>
            <p:cNvSpPr/>
            <p:nvPr/>
          </p:nvSpPr>
          <p:spPr>
            <a:xfrm rot="5400000" flipH="1">
              <a:off x="98274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" name="矩形 61"/>
            <p:cNvSpPr/>
            <p:nvPr/>
          </p:nvSpPr>
          <p:spPr>
            <a:xfrm rot="5400000" flipH="1">
              <a:off x="98274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" name="矩形 62"/>
            <p:cNvSpPr/>
            <p:nvPr/>
          </p:nvSpPr>
          <p:spPr>
            <a:xfrm rot="5400000" flipH="1">
              <a:off x="98274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" name="矩形 63"/>
            <p:cNvSpPr/>
            <p:nvPr/>
          </p:nvSpPr>
          <p:spPr>
            <a:xfrm rot="5400000" flipH="1">
              <a:off x="98274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5" name="矩形 64"/>
            <p:cNvSpPr/>
            <p:nvPr/>
          </p:nvSpPr>
          <p:spPr>
            <a:xfrm rot="5400000" flipH="1">
              <a:off x="98274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" name="矩形 65"/>
            <p:cNvSpPr/>
            <p:nvPr/>
          </p:nvSpPr>
          <p:spPr>
            <a:xfrm rot="5400000" flipH="1">
              <a:off x="9397774" y="5475890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" name="矩形 66"/>
            <p:cNvSpPr/>
            <p:nvPr/>
          </p:nvSpPr>
          <p:spPr>
            <a:xfrm rot="5400000" flipH="1">
              <a:off x="9397774" y="5055337"/>
              <a:ext cx="360000" cy="360000"/>
            </a:xfrm>
            <a:prstGeom prst="rect">
              <a:avLst/>
            </a:prstGeom>
            <a:solidFill>
              <a:srgbClr val="FF0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" name="矩形 67"/>
            <p:cNvSpPr/>
            <p:nvPr/>
          </p:nvSpPr>
          <p:spPr>
            <a:xfrm rot="5400000" flipH="1">
              <a:off x="9397774" y="4634784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" name="矩形 68"/>
            <p:cNvSpPr/>
            <p:nvPr/>
          </p:nvSpPr>
          <p:spPr>
            <a:xfrm rot="5400000" flipH="1">
              <a:off x="9397774" y="421423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" name="矩形 69"/>
            <p:cNvSpPr/>
            <p:nvPr/>
          </p:nvSpPr>
          <p:spPr>
            <a:xfrm rot="5400000" flipH="1">
              <a:off x="9397775" y="127036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" name="矩形 70"/>
            <p:cNvSpPr/>
            <p:nvPr/>
          </p:nvSpPr>
          <p:spPr>
            <a:xfrm rot="5400000" flipH="1">
              <a:off x="9397774" y="3793678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" name="矩形 71"/>
            <p:cNvSpPr/>
            <p:nvPr/>
          </p:nvSpPr>
          <p:spPr>
            <a:xfrm rot="5400000" flipH="1">
              <a:off x="9397775" y="2952571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" name="矩形 72"/>
            <p:cNvSpPr/>
            <p:nvPr/>
          </p:nvSpPr>
          <p:spPr>
            <a:xfrm rot="5400000" flipH="1">
              <a:off x="9397774" y="3373125"/>
              <a:ext cx="360000" cy="360000"/>
            </a:xfrm>
            <a:prstGeom prst="rect">
              <a:avLst/>
            </a:prstGeom>
            <a:solidFill>
              <a:srgbClr val="FF66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" name="矩形 73"/>
            <p:cNvSpPr/>
            <p:nvPr/>
          </p:nvSpPr>
          <p:spPr>
            <a:xfrm rot="5400000" flipH="1">
              <a:off x="9397775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" name="矩形 74"/>
            <p:cNvSpPr/>
            <p:nvPr/>
          </p:nvSpPr>
          <p:spPr>
            <a:xfrm rot="5400000" flipH="1">
              <a:off x="9397775" y="2111466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" name="矩形 75"/>
            <p:cNvSpPr/>
            <p:nvPr/>
          </p:nvSpPr>
          <p:spPr>
            <a:xfrm rot="5400000" flipH="1">
              <a:off x="9397775" y="1690913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" name="矩形 76"/>
            <p:cNvSpPr/>
            <p:nvPr/>
          </p:nvSpPr>
          <p:spPr>
            <a:xfrm rot="5400000" flipH="1">
              <a:off x="8968074" y="5475889"/>
              <a:ext cx="360000" cy="360000"/>
            </a:xfrm>
            <a:prstGeom prst="rect">
              <a:avLst/>
            </a:prstGeom>
            <a:solidFill>
              <a:srgbClr val="0070C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8" name="矩形 77"/>
            <p:cNvSpPr/>
            <p:nvPr/>
          </p:nvSpPr>
          <p:spPr>
            <a:xfrm rot="5400000" flipH="1">
              <a:off x="8968074" y="5055336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9" name="矩形 78"/>
            <p:cNvSpPr/>
            <p:nvPr/>
          </p:nvSpPr>
          <p:spPr>
            <a:xfrm rot="5400000" flipH="1">
              <a:off x="8968074" y="4634783"/>
              <a:ext cx="360000" cy="360000"/>
            </a:xfrm>
            <a:prstGeom prst="rect">
              <a:avLst/>
            </a:prstGeom>
            <a:solidFill>
              <a:srgbClr val="00800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0" name="矩形 79"/>
            <p:cNvSpPr/>
            <p:nvPr/>
          </p:nvSpPr>
          <p:spPr>
            <a:xfrm rot="5400000" flipH="1">
              <a:off x="8968074" y="4214230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1" name="矩形 80"/>
            <p:cNvSpPr/>
            <p:nvPr/>
          </p:nvSpPr>
          <p:spPr>
            <a:xfrm rot="5400000" flipH="1">
              <a:off x="89680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2" name="矩形 81"/>
            <p:cNvSpPr/>
            <p:nvPr/>
          </p:nvSpPr>
          <p:spPr>
            <a:xfrm rot="5400000" flipH="1">
              <a:off x="8968074" y="3793677"/>
              <a:ext cx="360000" cy="360000"/>
            </a:xfrm>
            <a:prstGeom prst="rect">
              <a:avLst/>
            </a:prstGeom>
            <a:solidFill>
              <a:srgbClr val="990099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3" name="矩形 82"/>
            <p:cNvSpPr/>
            <p:nvPr/>
          </p:nvSpPr>
          <p:spPr>
            <a:xfrm rot="5400000" flipH="1">
              <a:off x="89680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4" name="矩形 83"/>
            <p:cNvSpPr/>
            <p:nvPr/>
          </p:nvSpPr>
          <p:spPr>
            <a:xfrm rot="5400000" flipH="1">
              <a:off x="89680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5" name="矩形 84"/>
            <p:cNvSpPr/>
            <p:nvPr/>
          </p:nvSpPr>
          <p:spPr>
            <a:xfrm rot="5400000" flipH="1">
              <a:off x="89680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6" name="矩形 85"/>
            <p:cNvSpPr/>
            <p:nvPr/>
          </p:nvSpPr>
          <p:spPr>
            <a:xfrm rot="5400000" flipH="1">
              <a:off x="89680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7" name="矩形 86"/>
            <p:cNvSpPr/>
            <p:nvPr/>
          </p:nvSpPr>
          <p:spPr>
            <a:xfrm rot="5400000" flipH="1">
              <a:off x="89680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8" name="矩形 87"/>
            <p:cNvSpPr/>
            <p:nvPr/>
          </p:nvSpPr>
          <p:spPr>
            <a:xfrm rot="5400000" flipH="1">
              <a:off x="11116574" y="5475889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9" name="矩形 88"/>
            <p:cNvSpPr/>
            <p:nvPr/>
          </p:nvSpPr>
          <p:spPr>
            <a:xfrm rot="5400000" flipH="1">
              <a:off x="11116574" y="5055336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0" name="矩形 89"/>
            <p:cNvSpPr/>
            <p:nvPr/>
          </p:nvSpPr>
          <p:spPr>
            <a:xfrm rot="5400000" flipH="1">
              <a:off x="11116574" y="4634783"/>
              <a:ext cx="360000" cy="360000"/>
            </a:xfrm>
            <a:prstGeom prst="rect">
              <a:avLst/>
            </a:prstGeom>
            <a:solidFill>
              <a:srgbClr val="00B0F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1" name="矩形 90"/>
            <p:cNvSpPr/>
            <p:nvPr/>
          </p:nvSpPr>
          <p:spPr>
            <a:xfrm rot="5400000" flipH="1">
              <a:off x="11116574" y="4214230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2" name="矩形 91"/>
            <p:cNvSpPr/>
            <p:nvPr/>
          </p:nvSpPr>
          <p:spPr>
            <a:xfrm rot="5400000" flipH="1">
              <a:off x="11116574" y="1270359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3" name="矩形 92"/>
            <p:cNvSpPr/>
            <p:nvPr/>
          </p:nvSpPr>
          <p:spPr>
            <a:xfrm rot="5400000" flipH="1">
              <a:off x="11116574" y="3793677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 flipH="1">
              <a:off x="11116574" y="2952571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5" name="矩形 94"/>
            <p:cNvSpPr/>
            <p:nvPr/>
          </p:nvSpPr>
          <p:spPr>
            <a:xfrm rot="5400000" flipH="1">
              <a:off x="11116574" y="3373124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6" name="矩形 95"/>
            <p:cNvSpPr/>
            <p:nvPr/>
          </p:nvSpPr>
          <p:spPr>
            <a:xfrm rot="5400000" flipH="1">
              <a:off x="11116574" y="2532018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7" name="矩形 96"/>
            <p:cNvSpPr/>
            <p:nvPr/>
          </p:nvSpPr>
          <p:spPr>
            <a:xfrm rot="5400000" flipH="1">
              <a:off x="11116574" y="2111465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8" name="矩形 97"/>
            <p:cNvSpPr/>
            <p:nvPr/>
          </p:nvSpPr>
          <p:spPr>
            <a:xfrm rot="5400000" flipH="1">
              <a:off x="11116574" y="1690912"/>
              <a:ext cx="360000" cy="360000"/>
            </a:xfrm>
            <a:prstGeom prst="rect">
              <a:avLst/>
            </a:prstGeom>
            <a:solidFill>
              <a:srgbClr val="404040"/>
            </a:solidFill>
            <a:ln w="28575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100" name="橢圓 99"/>
          <p:cNvSpPr/>
          <p:nvPr/>
        </p:nvSpPr>
        <p:spPr>
          <a:xfrm>
            <a:off x="8175516" y="3934656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6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102" name="肘形接點 101"/>
          <p:cNvCxnSpPr>
            <a:stCxn id="24" idx="2"/>
            <a:endCxn id="22" idx="2"/>
          </p:cNvCxnSpPr>
          <p:nvPr/>
        </p:nvCxnSpPr>
        <p:spPr>
          <a:xfrm rot="10800000" flipV="1">
            <a:off x="9034190" y="4745151"/>
            <a:ext cx="12700" cy="687657"/>
          </a:xfrm>
          <a:prstGeom prst="bentConnector3">
            <a:avLst>
              <a:gd name="adj1" fmla="val 3600000"/>
            </a:avLst>
          </a:prstGeom>
          <a:ln w="762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矩形 107"/>
          <p:cNvSpPr/>
          <p:nvPr/>
        </p:nvSpPr>
        <p:spPr>
          <a:xfrm>
            <a:off x="7327207" y="2059520"/>
            <a:ext cx="1388309" cy="732174"/>
          </a:xfrm>
          <a:prstGeom prst="rect">
            <a:avLst/>
          </a:prstGeom>
          <a:solidFill>
            <a:srgbClr val="E6E6E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 smtClean="0">
                <a:solidFill>
                  <a:schemeClr val="tx1"/>
                </a:solidFill>
              </a:rPr>
              <a:t>Score</a:t>
            </a:r>
            <a:r>
              <a:rPr lang="zh-TW" altLang="en-US" sz="2800" b="1" dirty="0" smtClean="0">
                <a:solidFill>
                  <a:schemeClr val="tx1"/>
                </a:solidFill>
              </a:rPr>
              <a:t>：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grpSp>
        <p:nvGrpSpPr>
          <p:cNvPr id="112" name="群組 111"/>
          <p:cNvGrpSpPr/>
          <p:nvPr/>
        </p:nvGrpSpPr>
        <p:grpSpPr>
          <a:xfrm>
            <a:off x="7410153" y="5133662"/>
            <a:ext cx="1075280" cy="672448"/>
            <a:chOff x="7105353" y="5587121"/>
            <a:chExt cx="1075280" cy="672448"/>
          </a:xfrm>
        </p:grpSpPr>
        <p:sp>
          <p:nvSpPr>
            <p:cNvPr id="111" name="橢圓形圖說文字 110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46872"/>
                <a:gd name="adj2" fmla="val -43263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07" name="文字方塊 106"/>
            <p:cNvSpPr txBox="1"/>
            <p:nvPr/>
          </p:nvSpPr>
          <p:spPr>
            <a:xfrm>
              <a:off x="7112712" y="5660050"/>
              <a:ext cx="10679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800" b="1" dirty="0" smtClean="0"/>
                <a:t>Clear!</a:t>
              </a:r>
              <a:endParaRPr lang="zh-TW" altLang="en-US" sz="2800" b="1" dirty="0"/>
            </a:p>
          </p:txBody>
        </p:sp>
      </p:grpSp>
      <p:grpSp>
        <p:nvGrpSpPr>
          <p:cNvPr id="113" name="群組 112"/>
          <p:cNvGrpSpPr/>
          <p:nvPr/>
        </p:nvGrpSpPr>
        <p:grpSpPr>
          <a:xfrm>
            <a:off x="7925997" y="1120004"/>
            <a:ext cx="1031689" cy="672448"/>
            <a:chOff x="7105353" y="5587121"/>
            <a:chExt cx="1031689" cy="672448"/>
          </a:xfrm>
        </p:grpSpPr>
        <p:sp>
          <p:nvSpPr>
            <p:cNvPr id="115" name="橢圓形圖說文字 114"/>
            <p:cNvSpPr/>
            <p:nvPr/>
          </p:nvSpPr>
          <p:spPr>
            <a:xfrm>
              <a:off x="7105353" y="5587121"/>
              <a:ext cx="1031689" cy="672448"/>
            </a:xfrm>
            <a:prstGeom prst="wedgeEllipseCallout">
              <a:avLst>
                <a:gd name="adj1" fmla="val -29449"/>
                <a:gd name="adj2" fmla="val 71943"/>
              </a:avLst>
            </a:prstGeom>
            <a:solidFill>
              <a:srgbClr val="E6E6E6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14" name="文字方塊 113"/>
            <p:cNvSpPr txBox="1"/>
            <p:nvPr/>
          </p:nvSpPr>
          <p:spPr>
            <a:xfrm>
              <a:off x="7314141" y="5650944"/>
              <a:ext cx="66396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TW" sz="2800" b="1" dirty="0" smtClean="0"/>
                <a:t>+1!</a:t>
              </a:r>
              <a:endParaRPr lang="zh-TW" altLang="en-US" sz="2800" b="1" dirty="0"/>
            </a:p>
          </p:txBody>
        </p:sp>
      </p:grpSp>
      <p:cxnSp>
        <p:nvCxnSpPr>
          <p:cNvPr id="117" name="直線單箭頭接點 116"/>
          <p:cNvCxnSpPr>
            <a:stCxn id="111" idx="0"/>
            <a:endCxn id="108" idx="2"/>
          </p:cNvCxnSpPr>
          <p:nvPr/>
        </p:nvCxnSpPr>
        <p:spPr>
          <a:xfrm flipV="1">
            <a:off x="7925998" y="2791694"/>
            <a:ext cx="95364" cy="234196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矩形 122"/>
          <p:cNvSpPr/>
          <p:nvPr/>
        </p:nvSpPr>
        <p:spPr>
          <a:xfrm>
            <a:off x="3349427" y="5102114"/>
            <a:ext cx="2106741" cy="732174"/>
          </a:xfrm>
          <a:prstGeom prst="rect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b="1" dirty="0" smtClean="0">
                <a:solidFill>
                  <a:schemeClr val="tx1"/>
                </a:solidFill>
              </a:rPr>
              <a:t>Game Over!</a:t>
            </a:r>
            <a:endParaRPr lang="zh-TW" altLang="en-US" sz="2800" b="1" dirty="0">
              <a:solidFill>
                <a:schemeClr val="tx1"/>
              </a:solidFill>
            </a:endParaRPr>
          </a:p>
        </p:txBody>
      </p:sp>
      <p:sp>
        <p:nvSpPr>
          <p:cNvPr id="124" name="橢圓 123"/>
          <p:cNvSpPr/>
          <p:nvPr/>
        </p:nvSpPr>
        <p:spPr>
          <a:xfrm>
            <a:off x="10820067" y="1167047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b="1" dirty="0" smtClean="0">
                <a:solidFill>
                  <a:schemeClr val="tx1"/>
                </a:solidFill>
              </a:rPr>
              <a:t>5</a:t>
            </a:r>
            <a:endParaRPr lang="zh-TW" altLang="en-US" sz="3200" b="1" dirty="0">
              <a:solidFill>
                <a:schemeClr val="tx1"/>
              </a:solidFill>
            </a:endParaRPr>
          </a:p>
        </p:txBody>
      </p:sp>
      <p:sp>
        <p:nvSpPr>
          <p:cNvPr id="125" name="乘號 124"/>
          <p:cNvSpPr/>
          <p:nvPr/>
        </p:nvSpPr>
        <p:spPr>
          <a:xfrm>
            <a:off x="2688082" y="5151698"/>
            <a:ext cx="914400" cy="914400"/>
          </a:xfrm>
          <a:prstGeom prst="mathMultiply">
            <a:avLst/>
          </a:prstGeom>
          <a:solidFill>
            <a:srgbClr val="FF000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9" name="投影片編號版面配置區 9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9076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8688B11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23" end="5758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219200"/>
            <a:ext cx="9144000" cy="5334000"/>
          </a:xfrm>
          <a:prstGeom prst="rect">
            <a:avLst/>
          </a:prstGeom>
        </p:spPr>
      </p:pic>
      <p:grpSp>
        <p:nvGrpSpPr>
          <p:cNvPr id="2" name="群組 1"/>
          <p:cNvGrpSpPr/>
          <p:nvPr/>
        </p:nvGrpSpPr>
        <p:grpSpPr>
          <a:xfrm>
            <a:off x="442400" y="361257"/>
            <a:ext cx="3189449" cy="1080000"/>
            <a:chOff x="442400" y="361257"/>
            <a:chExt cx="3189449" cy="1080000"/>
          </a:xfrm>
        </p:grpSpPr>
        <p:grpSp>
          <p:nvGrpSpPr>
            <p:cNvPr id="3" name="群組 2"/>
            <p:cNvGrpSpPr>
              <a:grpSpLocks noChangeAspect="1"/>
            </p:cNvGrpSpPr>
            <p:nvPr/>
          </p:nvGrpSpPr>
          <p:grpSpPr>
            <a:xfrm>
              <a:off x="442400" y="361257"/>
              <a:ext cx="1015740" cy="1080000"/>
              <a:chOff x="5308809" y="1348436"/>
              <a:chExt cx="1623024" cy="1725703"/>
            </a:xfrm>
          </p:grpSpPr>
          <p:grpSp>
            <p:nvGrpSpPr>
              <p:cNvPr id="5" name="群組 4"/>
              <p:cNvGrpSpPr/>
              <p:nvPr/>
            </p:nvGrpSpPr>
            <p:grpSpPr>
              <a:xfrm rot="20396091">
                <a:off x="5447296" y="1348436"/>
                <a:ext cx="789700" cy="1201106"/>
                <a:chOff x="152400" y="5347436"/>
                <a:chExt cx="789700" cy="1201106"/>
              </a:xfrm>
            </p:grpSpPr>
            <p:sp>
              <p:nvSpPr>
                <p:cNvPr id="16" name="矩形 15"/>
                <p:cNvSpPr/>
                <p:nvPr/>
              </p:nvSpPr>
              <p:spPr>
                <a:xfrm rot="5400000" flipH="1">
                  <a:off x="1524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7" name="矩形 16"/>
                <p:cNvSpPr/>
                <p:nvPr/>
              </p:nvSpPr>
              <p:spPr>
                <a:xfrm rot="5400000" flipH="1">
                  <a:off x="152400" y="5347436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8" name="矩形 17"/>
                <p:cNvSpPr/>
                <p:nvPr/>
              </p:nvSpPr>
              <p:spPr>
                <a:xfrm rot="5400000" flipH="1">
                  <a:off x="582100" y="6188542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 rot="5400000" flipH="1">
                  <a:off x="582100" y="5767989"/>
                  <a:ext cx="360000" cy="360000"/>
                </a:xfrm>
                <a:prstGeom prst="rect">
                  <a:avLst/>
                </a:prstGeom>
                <a:solidFill>
                  <a:srgbClr val="0070C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6" name="群組 5"/>
              <p:cNvGrpSpPr/>
              <p:nvPr/>
            </p:nvGrpSpPr>
            <p:grpSpPr>
              <a:xfrm rot="12324869">
                <a:off x="6142132" y="1738847"/>
                <a:ext cx="789701" cy="1201107"/>
                <a:chOff x="-1664170" y="-452153"/>
                <a:chExt cx="789701" cy="1201107"/>
              </a:xfrm>
            </p:grpSpPr>
            <p:sp>
              <p:nvSpPr>
                <p:cNvPr id="12" name="矩形 11"/>
                <p:cNvSpPr/>
                <p:nvPr/>
              </p:nvSpPr>
              <p:spPr>
                <a:xfrm rot="5400000" flipH="1">
                  <a:off x="-1234470" y="388954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3" name="矩形 12"/>
                <p:cNvSpPr/>
                <p:nvPr/>
              </p:nvSpPr>
              <p:spPr>
                <a:xfrm rot="5400000" flipH="1">
                  <a:off x="-1234469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4" name="矩形 13"/>
                <p:cNvSpPr/>
                <p:nvPr/>
              </p:nvSpPr>
              <p:spPr>
                <a:xfrm rot="5400000" flipH="1">
                  <a:off x="-1234470" y="-31599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5" name="矩形 14"/>
                <p:cNvSpPr/>
                <p:nvPr/>
              </p:nvSpPr>
              <p:spPr>
                <a:xfrm rot="5400000" flipH="1">
                  <a:off x="-1664170" y="-452153"/>
                  <a:ext cx="360000" cy="360000"/>
                </a:xfrm>
                <a:prstGeom prst="rect">
                  <a:avLst/>
                </a:prstGeom>
                <a:solidFill>
                  <a:srgbClr val="FF6600"/>
                </a:solidFill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7" name="群組 6"/>
              <p:cNvGrpSpPr/>
              <p:nvPr/>
            </p:nvGrpSpPr>
            <p:grpSpPr>
              <a:xfrm rot="20612690">
                <a:off x="5308809" y="2293586"/>
                <a:ext cx="789700" cy="780553"/>
                <a:chOff x="1441500" y="4506330"/>
                <a:chExt cx="789700" cy="780553"/>
              </a:xfrm>
              <a:solidFill>
                <a:srgbClr val="FF0000"/>
              </a:solidFill>
            </p:grpSpPr>
            <p:sp>
              <p:nvSpPr>
                <p:cNvPr id="8" name="矩形 7"/>
                <p:cNvSpPr/>
                <p:nvPr/>
              </p:nvSpPr>
              <p:spPr>
                <a:xfrm rot="5400000" flipH="1">
                  <a:off x="18712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9" name="矩形 8"/>
                <p:cNvSpPr/>
                <p:nvPr/>
              </p:nvSpPr>
              <p:spPr>
                <a:xfrm rot="5400000" flipH="1">
                  <a:off x="18712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0" name="矩形 9"/>
                <p:cNvSpPr/>
                <p:nvPr/>
              </p:nvSpPr>
              <p:spPr>
                <a:xfrm rot="5400000" flipH="1">
                  <a:off x="1441500" y="4926883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11" name="矩形 10"/>
                <p:cNvSpPr/>
                <p:nvPr/>
              </p:nvSpPr>
              <p:spPr>
                <a:xfrm rot="5400000" flipH="1">
                  <a:off x="1441500" y="4506330"/>
                  <a:ext cx="360000" cy="360000"/>
                </a:xfrm>
                <a:prstGeom prst="rect">
                  <a:avLst/>
                </a:prstGeom>
                <a:grpFill/>
                <a:ln w="28575">
                  <a:solidFill>
                    <a:srgbClr val="00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4" name="文字方塊 3"/>
            <p:cNvSpPr txBox="1"/>
            <p:nvPr/>
          </p:nvSpPr>
          <p:spPr>
            <a:xfrm>
              <a:off x="1395339" y="568979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4000" b="1" u="sng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遊戲</a:t>
              </a:r>
              <a:r>
                <a:rPr lang="zh-TW" altLang="en-US" sz="4000" b="1" u="sng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畫面</a:t>
              </a:r>
            </a:p>
          </p:txBody>
        </p:sp>
      </p:grpSp>
      <p:sp>
        <p:nvSpPr>
          <p:cNvPr id="20" name="投影片編號版面配置區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169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8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矩形 527"/>
          <p:cNvSpPr/>
          <p:nvPr/>
        </p:nvSpPr>
        <p:spPr>
          <a:xfrm rot="5400000" flipH="1">
            <a:off x="12150124" y="3505485"/>
            <a:ext cx="360000" cy="360000"/>
          </a:xfrm>
          <a:prstGeom prst="rect">
            <a:avLst/>
          </a:prstGeom>
          <a:solidFill>
            <a:srgbClr val="40404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034" name="群組 1033"/>
          <p:cNvGrpSpPr/>
          <p:nvPr/>
        </p:nvGrpSpPr>
        <p:grpSpPr>
          <a:xfrm>
            <a:off x="0" y="-272153"/>
            <a:ext cx="5941891" cy="7509402"/>
            <a:chOff x="0" y="-261938"/>
            <a:chExt cx="5941891" cy="7509402"/>
          </a:xfrm>
        </p:grpSpPr>
        <p:sp>
          <p:nvSpPr>
            <p:cNvPr id="340" name="矩形 339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1" name="矩形 340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2" name="矩形 341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3" name="矩形 342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4" name="矩形 343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5" name="矩形 344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6" name="矩形 345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7" name="矩形 346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8" name="矩形 347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9" name="矩形 348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0" name="矩形 349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1" name="矩形 350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2" name="矩形 351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3" name="矩形 352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6" name="矩形 355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7" name="矩形 356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8" name="矩形 357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9" name="矩形 358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2" name="矩形 371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3" name="矩形 372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4" name="矩形 373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5" name="矩形 374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6" name="矩形 375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7" name="矩形 376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8" name="矩形 377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79" name="矩形 378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0" name="矩形 379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1" name="矩形 380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2" name="矩形 381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3" name="矩形 382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4" name="矩形 383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5" name="矩形 384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8" name="矩形 38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89" name="矩形 38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0" name="矩形 38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91" name="矩形 39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4" name="矩形 403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5" name="矩形 404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6" name="矩形 405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7" name="矩形 406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8" name="矩形 407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9" name="矩形 408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0" name="矩形 409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1" name="矩形 410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2" name="矩形 411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3" name="矩形 412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4" name="矩形 413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5" name="矩形 414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6" name="矩形 415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17" name="矩形 416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0" name="矩形 419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1" name="矩形 420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2" name="矩形 421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23" name="矩形 422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6" name="矩形 435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7" name="矩形 436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8" name="矩形 437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39" name="矩形 438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0" name="矩形 439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1" name="矩形 440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2" name="矩形 441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3" name="矩形 442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4" name="矩形 443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5" name="矩形 444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6" name="矩形 445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7" name="矩形 446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8" name="矩形 447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49" name="矩形 448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2" name="矩形 451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3" name="矩形 452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4" name="矩形 453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55" name="矩形 454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8" name="矩形 46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69" name="矩形 46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0" name="矩形 46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1" name="矩形 47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2" name="矩形 47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3" name="矩形 47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4" name="矩形 47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5" name="矩形 47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6" name="矩形 47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7" name="矩形 47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8" name="矩形 47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9" name="矩形 47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0" name="矩形 47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1" name="矩形 48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4" name="矩形 483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5" name="矩形 484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6" name="矩形 485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87" name="矩形 486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0" name="矩形 499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1" name="矩形 500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2" name="矩形 501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3" name="矩形 502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4" name="矩形 503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5" name="矩形 504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6" name="矩形 505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7" name="矩形 506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8" name="矩形 507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09" name="矩形 508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0" name="矩形 509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1" name="矩形 510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2" name="矩形 511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3" name="矩形 512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6" name="矩形 515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7" name="矩形 516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8" name="矩形 517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19" name="矩形 518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2" name="矩形 531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3" name="矩形 532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4" name="矩形 533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5" name="矩形 534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6" name="矩形 535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7" name="矩形 536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8" name="矩形 537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39" name="矩形 538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0" name="矩形 539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1" name="矩形 540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2" name="矩形 541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3" name="矩形 542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4" name="矩形 543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5" name="矩形 544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8" name="矩形 54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49" name="矩形 54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0" name="矩形 54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51" name="矩形 55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5" name="矩形 564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6" name="矩形 565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7" name="矩形 566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8" name="矩形 567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69" name="矩形 568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0" name="矩形 569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1" name="矩形 570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2" name="矩形 571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3" name="矩形 572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4" name="矩形 573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5" name="矩形 574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6" name="矩形 575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7" name="矩形 576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78" name="矩形 577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1" name="矩形 580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2" name="矩形 581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3" name="矩形 582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84" name="矩形 583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7" name="矩形 596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8" name="矩形 597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599" name="矩形 598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0" name="矩形 599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1" name="矩形 600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2" name="矩形 601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3" name="矩形 602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4" name="矩形 603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5" name="矩形 604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6" name="矩形 605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7" name="矩形 606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8" name="矩形 607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09" name="矩形 608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0" name="矩形 609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3" name="矩形 612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4" name="矩形 613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5" name="矩形 614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16" name="矩形 615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29" name="矩形 628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0" name="矩形 629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1" name="矩形 630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2" name="矩形 631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3" name="矩形 632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4" name="矩形 633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5" name="矩形 634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6" name="矩形 635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7" name="矩形 636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8" name="矩形 637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39" name="矩形 638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0" name="矩形 639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1" name="矩形 640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2" name="矩形 641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5" name="矩形 644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6" name="矩形 645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7" name="矩形 646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48" name="矩形 647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1" name="矩形 660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2" name="矩形 661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3" name="矩形 662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4" name="矩形 663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5" name="矩形 664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6" name="矩形 665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7" name="矩形 666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8" name="矩形 667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69" name="矩形 668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0" name="矩形 669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1" name="矩形 670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2" name="矩形 671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3" name="矩形 672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4" name="矩形 673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7" name="矩形 676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8" name="矩形 677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79" name="矩形 678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80" name="矩形 679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3" name="矩形 692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4" name="矩形 693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5" name="矩形 694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6" name="矩形 695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7" name="矩形 696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8" name="矩形 697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699" name="矩形 698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0" name="矩形 699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1" name="矩形 700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2" name="矩形 701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3" name="矩形 702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4" name="矩形 703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5" name="矩形 704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6" name="矩形 705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09" name="矩形 708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0" name="矩形 709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1" name="矩形 710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12" name="矩形 711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5" name="矩形 724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6" name="矩形 725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7" name="矩形 726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8" name="矩形 727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29" name="矩形 728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0" name="矩形 729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1" name="矩形 730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2" name="矩形 731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3" name="矩形 732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4" name="矩形 733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5" name="矩形 734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6" name="矩形 735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7" name="矩形 736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38" name="矩形 737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1" name="矩形 740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2" name="矩形 741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3" name="矩形 742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44" name="矩形 743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7" name="矩形 756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8" name="矩形 757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59" name="矩形 758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0" name="矩形 759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1" name="矩形 760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2" name="矩形 761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3" name="矩形 762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4" name="矩形 763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5" name="矩形 764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6" name="矩形 765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8" name="矩形 767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69" name="矩形 768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0" name="矩形 769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3" name="矩形 77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4" name="矩形 77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5" name="矩形 77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76" name="矩形 77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1035" name="群組 1034"/>
          <p:cNvGrpSpPr/>
          <p:nvPr/>
        </p:nvGrpSpPr>
        <p:grpSpPr>
          <a:xfrm>
            <a:off x="6566660" y="-272153"/>
            <a:ext cx="5941891" cy="7509402"/>
            <a:chOff x="0" y="-261938"/>
            <a:chExt cx="5941891" cy="7509402"/>
          </a:xfrm>
        </p:grpSpPr>
        <p:sp>
          <p:nvSpPr>
            <p:cNvPr id="1036" name="矩形 1035"/>
            <p:cNvSpPr/>
            <p:nvPr/>
          </p:nvSpPr>
          <p:spPr>
            <a:xfrm rot="5400000" flipH="1">
              <a:off x="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7" name="矩形 1036"/>
            <p:cNvSpPr/>
            <p:nvPr/>
          </p:nvSpPr>
          <p:spPr>
            <a:xfrm rot="5400000" flipH="1">
              <a:off x="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8" name="矩形 1037"/>
            <p:cNvSpPr/>
            <p:nvPr/>
          </p:nvSpPr>
          <p:spPr>
            <a:xfrm rot="5400000" flipH="1">
              <a:off x="0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39" name="矩形 1038"/>
            <p:cNvSpPr/>
            <p:nvPr/>
          </p:nvSpPr>
          <p:spPr>
            <a:xfrm rot="5400000" flipH="1">
              <a:off x="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0" name="矩形 1039"/>
            <p:cNvSpPr/>
            <p:nvPr/>
          </p:nvSpPr>
          <p:spPr>
            <a:xfrm rot="5400000" flipH="1">
              <a:off x="0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1" name="矩形 1040"/>
            <p:cNvSpPr/>
            <p:nvPr/>
          </p:nvSpPr>
          <p:spPr>
            <a:xfrm rot="5400000" flipH="1">
              <a:off x="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2" name="矩形 1041"/>
            <p:cNvSpPr/>
            <p:nvPr/>
          </p:nvSpPr>
          <p:spPr>
            <a:xfrm rot="5400000" flipH="1">
              <a:off x="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3" name="矩形 1042"/>
            <p:cNvSpPr/>
            <p:nvPr/>
          </p:nvSpPr>
          <p:spPr>
            <a:xfrm rot="5400000" flipH="1">
              <a:off x="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4" name="矩形 1043"/>
            <p:cNvSpPr/>
            <p:nvPr/>
          </p:nvSpPr>
          <p:spPr>
            <a:xfrm rot="5400000" flipH="1">
              <a:off x="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5" name="矩形 1044"/>
            <p:cNvSpPr/>
            <p:nvPr/>
          </p:nvSpPr>
          <p:spPr>
            <a:xfrm rot="5400000" flipH="1">
              <a:off x="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6" name="矩形 1045"/>
            <p:cNvSpPr/>
            <p:nvPr/>
          </p:nvSpPr>
          <p:spPr>
            <a:xfrm rot="5400000" flipH="1">
              <a:off x="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7" name="矩形 1046"/>
            <p:cNvSpPr/>
            <p:nvPr/>
          </p:nvSpPr>
          <p:spPr>
            <a:xfrm rot="5400000" flipH="1">
              <a:off x="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8" name="矩形 1047"/>
            <p:cNvSpPr/>
            <p:nvPr/>
          </p:nvSpPr>
          <p:spPr>
            <a:xfrm rot="5400000" flipH="1">
              <a:off x="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49" name="矩形 1048"/>
            <p:cNvSpPr/>
            <p:nvPr/>
          </p:nvSpPr>
          <p:spPr>
            <a:xfrm rot="5400000" flipH="1">
              <a:off x="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0" name="矩形 1049"/>
            <p:cNvSpPr/>
            <p:nvPr/>
          </p:nvSpPr>
          <p:spPr>
            <a:xfrm rot="5400000" flipH="1">
              <a:off x="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1" name="矩形 1050"/>
            <p:cNvSpPr/>
            <p:nvPr/>
          </p:nvSpPr>
          <p:spPr>
            <a:xfrm rot="5400000" flipH="1">
              <a:off x="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2" name="矩形 1051"/>
            <p:cNvSpPr/>
            <p:nvPr/>
          </p:nvSpPr>
          <p:spPr>
            <a:xfrm rot="5400000" flipH="1">
              <a:off x="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3" name="矩形 1052"/>
            <p:cNvSpPr/>
            <p:nvPr/>
          </p:nvSpPr>
          <p:spPr>
            <a:xfrm rot="5400000" flipH="1">
              <a:off x="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4" name="矩形 1053"/>
            <p:cNvSpPr/>
            <p:nvPr/>
          </p:nvSpPr>
          <p:spPr>
            <a:xfrm rot="5400000" flipH="1">
              <a:off x="21485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5" name="矩形 1054"/>
            <p:cNvSpPr/>
            <p:nvPr/>
          </p:nvSpPr>
          <p:spPr>
            <a:xfrm rot="5400000" flipH="1">
              <a:off x="21485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6" name="矩形 1055"/>
            <p:cNvSpPr/>
            <p:nvPr/>
          </p:nvSpPr>
          <p:spPr>
            <a:xfrm rot="5400000" flipH="1">
              <a:off x="21485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7" name="矩形 1056"/>
            <p:cNvSpPr/>
            <p:nvPr/>
          </p:nvSpPr>
          <p:spPr>
            <a:xfrm rot="5400000" flipH="1">
              <a:off x="21485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8" name="矩形 1057"/>
            <p:cNvSpPr/>
            <p:nvPr/>
          </p:nvSpPr>
          <p:spPr>
            <a:xfrm rot="5400000" flipH="1">
              <a:off x="21485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59" name="矩形 1058"/>
            <p:cNvSpPr/>
            <p:nvPr/>
          </p:nvSpPr>
          <p:spPr>
            <a:xfrm rot="5400000" flipH="1">
              <a:off x="2148500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0" name="矩形 1059"/>
            <p:cNvSpPr/>
            <p:nvPr/>
          </p:nvSpPr>
          <p:spPr>
            <a:xfrm rot="5400000" flipH="1">
              <a:off x="21485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1" name="矩形 1060"/>
            <p:cNvSpPr/>
            <p:nvPr/>
          </p:nvSpPr>
          <p:spPr>
            <a:xfrm rot="5400000" flipH="1">
              <a:off x="21485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2" name="矩形 1061"/>
            <p:cNvSpPr/>
            <p:nvPr/>
          </p:nvSpPr>
          <p:spPr>
            <a:xfrm rot="5400000" flipH="1">
              <a:off x="21485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3" name="矩形 1062"/>
            <p:cNvSpPr/>
            <p:nvPr/>
          </p:nvSpPr>
          <p:spPr>
            <a:xfrm rot="5400000" flipH="1">
              <a:off x="21485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4" name="矩形 1063"/>
            <p:cNvSpPr/>
            <p:nvPr/>
          </p:nvSpPr>
          <p:spPr>
            <a:xfrm rot="5400000" flipH="1">
              <a:off x="21485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5" name="矩形 1064"/>
            <p:cNvSpPr/>
            <p:nvPr/>
          </p:nvSpPr>
          <p:spPr>
            <a:xfrm rot="5400000" flipH="1">
              <a:off x="21485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6" name="矩形 1065"/>
            <p:cNvSpPr/>
            <p:nvPr/>
          </p:nvSpPr>
          <p:spPr>
            <a:xfrm rot="5400000" flipH="1">
              <a:off x="21485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7" name="矩形 1066"/>
            <p:cNvSpPr/>
            <p:nvPr/>
          </p:nvSpPr>
          <p:spPr>
            <a:xfrm rot="5400000" flipH="1">
              <a:off x="21485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8" name="矩形 1067"/>
            <p:cNvSpPr/>
            <p:nvPr/>
          </p:nvSpPr>
          <p:spPr>
            <a:xfrm rot="5400000" flipH="1">
              <a:off x="21485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69" name="矩形 1068"/>
            <p:cNvSpPr/>
            <p:nvPr/>
          </p:nvSpPr>
          <p:spPr>
            <a:xfrm rot="5400000" flipH="1">
              <a:off x="21485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0" name="矩形 1069"/>
            <p:cNvSpPr/>
            <p:nvPr/>
          </p:nvSpPr>
          <p:spPr>
            <a:xfrm rot="5400000" flipH="1">
              <a:off x="21485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1" name="矩形 1070"/>
            <p:cNvSpPr/>
            <p:nvPr/>
          </p:nvSpPr>
          <p:spPr>
            <a:xfrm rot="5400000" flipH="1">
              <a:off x="21485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2" name="矩形 1071"/>
            <p:cNvSpPr/>
            <p:nvPr/>
          </p:nvSpPr>
          <p:spPr>
            <a:xfrm rot="5400000" flipH="1">
              <a:off x="17188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3" name="矩形 1072"/>
            <p:cNvSpPr/>
            <p:nvPr/>
          </p:nvSpPr>
          <p:spPr>
            <a:xfrm rot="5400000" flipH="1">
              <a:off x="17188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4" name="矩形 1073"/>
            <p:cNvSpPr/>
            <p:nvPr/>
          </p:nvSpPr>
          <p:spPr>
            <a:xfrm rot="5400000" flipH="1">
              <a:off x="17188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5" name="矩形 1074"/>
            <p:cNvSpPr/>
            <p:nvPr/>
          </p:nvSpPr>
          <p:spPr>
            <a:xfrm rot="5400000" flipH="1">
              <a:off x="1718800" y="5625804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6" name="矩形 1075"/>
            <p:cNvSpPr/>
            <p:nvPr/>
          </p:nvSpPr>
          <p:spPr>
            <a:xfrm rot="5400000" flipH="1">
              <a:off x="1718800" y="5205251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7" name="矩形 1076"/>
            <p:cNvSpPr/>
            <p:nvPr/>
          </p:nvSpPr>
          <p:spPr>
            <a:xfrm rot="5400000" flipH="1">
              <a:off x="17188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8" name="矩形 1077"/>
            <p:cNvSpPr/>
            <p:nvPr/>
          </p:nvSpPr>
          <p:spPr>
            <a:xfrm rot="5400000" flipH="1">
              <a:off x="17188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79" name="矩形 1078"/>
            <p:cNvSpPr/>
            <p:nvPr/>
          </p:nvSpPr>
          <p:spPr>
            <a:xfrm rot="5400000" flipH="1">
              <a:off x="17188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0" name="矩形 1079"/>
            <p:cNvSpPr/>
            <p:nvPr/>
          </p:nvSpPr>
          <p:spPr>
            <a:xfrm rot="5400000" flipH="1">
              <a:off x="17188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1" name="矩形 1080"/>
            <p:cNvSpPr/>
            <p:nvPr/>
          </p:nvSpPr>
          <p:spPr>
            <a:xfrm rot="5400000" flipH="1">
              <a:off x="1718800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2" name="矩形 1081"/>
            <p:cNvSpPr/>
            <p:nvPr/>
          </p:nvSpPr>
          <p:spPr>
            <a:xfrm rot="5400000" flipH="1">
              <a:off x="17188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3" name="矩形 1082"/>
            <p:cNvSpPr/>
            <p:nvPr/>
          </p:nvSpPr>
          <p:spPr>
            <a:xfrm rot="5400000" flipH="1">
              <a:off x="17188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4" name="矩形 1083"/>
            <p:cNvSpPr/>
            <p:nvPr/>
          </p:nvSpPr>
          <p:spPr>
            <a:xfrm rot="5400000" flipH="1">
              <a:off x="17188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5" name="矩形 1084"/>
            <p:cNvSpPr/>
            <p:nvPr/>
          </p:nvSpPr>
          <p:spPr>
            <a:xfrm rot="5400000" flipH="1">
              <a:off x="17188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6" name="矩形 1085"/>
            <p:cNvSpPr/>
            <p:nvPr/>
          </p:nvSpPr>
          <p:spPr>
            <a:xfrm rot="5400000" flipH="1">
              <a:off x="17188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7" name="矩形 1086"/>
            <p:cNvSpPr/>
            <p:nvPr/>
          </p:nvSpPr>
          <p:spPr>
            <a:xfrm rot="5400000" flipH="1">
              <a:off x="17188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8" name="矩形 1087"/>
            <p:cNvSpPr/>
            <p:nvPr/>
          </p:nvSpPr>
          <p:spPr>
            <a:xfrm rot="5400000" flipH="1">
              <a:off x="17188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89" name="矩形 1088"/>
            <p:cNvSpPr/>
            <p:nvPr/>
          </p:nvSpPr>
          <p:spPr>
            <a:xfrm rot="5400000" flipH="1">
              <a:off x="17188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0" name="矩形 1089"/>
            <p:cNvSpPr/>
            <p:nvPr/>
          </p:nvSpPr>
          <p:spPr>
            <a:xfrm rot="5400000" flipH="1">
              <a:off x="12891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1" name="矩形 1090"/>
            <p:cNvSpPr/>
            <p:nvPr/>
          </p:nvSpPr>
          <p:spPr>
            <a:xfrm rot="5400000" flipH="1">
              <a:off x="1289100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2" name="矩形 1091"/>
            <p:cNvSpPr/>
            <p:nvPr/>
          </p:nvSpPr>
          <p:spPr>
            <a:xfrm rot="5400000" flipH="1">
              <a:off x="1289100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3" name="矩形 1092"/>
            <p:cNvSpPr/>
            <p:nvPr/>
          </p:nvSpPr>
          <p:spPr>
            <a:xfrm rot="5400000" flipH="1">
              <a:off x="1289100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4" name="矩形 1093"/>
            <p:cNvSpPr/>
            <p:nvPr/>
          </p:nvSpPr>
          <p:spPr>
            <a:xfrm rot="5400000" flipH="1">
              <a:off x="1289100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5" name="矩形 1094"/>
            <p:cNvSpPr/>
            <p:nvPr/>
          </p:nvSpPr>
          <p:spPr>
            <a:xfrm rot="5400000" flipH="1">
              <a:off x="1289100" y="478469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6" name="矩形 1095"/>
            <p:cNvSpPr/>
            <p:nvPr/>
          </p:nvSpPr>
          <p:spPr>
            <a:xfrm rot="5400000" flipH="1">
              <a:off x="1289100" y="436414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7" name="矩形 1096"/>
            <p:cNvSpPr/>
            <p:nvPr/>
          </p:nvSpPr>
          <p:spPr>
            <a:xfrm rot="5400000" flipH="1">
              <a:off x="12891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8" name="矩形 1097"/>
            <p:cNvSpPr/>
            <p:nvPr/>
          </p:nvSpPr>
          <p:spPr>
            <a:xfrm rot="5400000" flipH="1">
              <a:off x="12891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99" name="矩形 1098"/>
            <p:cNvSpPr/>
            <p:nvPr/>
          </p:nvSpPr>
          <p:spPr>
            <a:xfrm rot="5400000" flipH="1">
              <a:off x="1289100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0" name="矩形 1099"/>
            <p:cNvSpPr/>
            <p:nvPr/>
          </p:nvSpPr>
          <p:spPr>
            <a:xfrm rot="5400000" flipH="1">
              <a:off x="1289100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1" name="矩形 1100"/>
            <p:cNvSpPr/>
            <p:nvPr/>
          </p:nvSpPr>
          <p:spPr>
            <a:xfrm rot="5400000" flipH="1">
              <a:off x="1289100" y="2681933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2" name="矩形 1101"/>
            <p:cNvSpPr/>
            <p:nvPr/>
          </p:nvSpPr>
          <p:spPr>
            <a:xfrm rot="5400000" flipH="1">
              <a:off x="12891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3" name="矩形 1102"/>
            <p:cNvSpPr/>
            <p:nvPr/>
          </p:nvSpPr>
          <p:spPr>
            <a:xfrm rot="5400000" flipH="1">
              <a:off x="12891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4" name="矩形 1103"/>
            <p:cNvSpPr/>
            <p:nvPr/>
          </p:nvSpPr>
          <p:spPr>
            <a:xfrm rot="5400000" flipH="1">
              <a:off x="12891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5" name="矩形 1104"/>
            <p:cNvSpPr/>
            <p:nvPr/>
          </p:nvSpPr>
          <p:spPr>
            <a:xfrm rot="5400000" flipH="1">
              <a:off x="12891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6" name="矩形 1105"/>
            <p:cNvSpPr/>
            <p:nvPr/>
          </p:nvSpPr>
          <p:spPr>
            <a:xfrm rot="5400000" flipH="1">
              <a:off x="12891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7" name="矩形 1106"/>
            <p:cNvSpPr/>
            <p:nvPr/>
          </p:nvSpPr>
          <p:spPr>
            <a:xfrm rot="5400000" flipH="1">
              <a:off x="12891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8" name="矩形 1107"/>
            <p:cNvSpPr/>
            <p:nvPr/>
          </p:nvSpPr>
          <p:spPr>
            <a:xfrm rot="5400000" flipH="1">
              <a:off x="859400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09" name="矩形 1108"/>
            <p:cNvSpPr/>
            <p:nvPr/>
          </p:nvSpPr>
          <p:spPr>
            <a:xfrm rot="5400000" flipH="1">
              <a:off x="859400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0" name="矩形 1109"/>
            <p:cNvSpPr/>
            <p:nvPr/>
          </p:nvSpPr>
          <p:spPr>
            <a:xfrm rot="5400000" flipH="1">
              <a:off x="859400" y="604635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1" name="矩形 1110"/>
            <p:cNvSpPr/>
            <p:nvPr/>
          </p:nvSpPr>
          <p:spPr>
            <a:xfrm rot="5400000" flipH="1">
              <a:off x="859400" y="562580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2" name="矩形 1111"/>
            <p:cNvSpPr/>
            <p:nvPr/>
          </p:nvSpPr>
          <p:spPr>
            <a:xfrm rot="5400000" flipH="1">
              <a:off x="859400" y="520525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3" name="矩形 1112"/>
            <p:cNvSpPr/>
            <p:nvPr/>
          </p:nvSpPr>
          <p:spPr>
            <a:xfrm rot="5400000" flipH="1">
              <a:off x="859400" y="478469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4" name="矩形 1113"/>
            <p:cNvSpPr/>
            <p:nvPr/>
          </p:nvSpPr>
          <p:spPr>
            <a:xfrm rot="5400000" flipH="1">
              <a:off x="859400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5" name="矩形 1114"/>
            <p:cNvSpPr/>
            <p:nvPr/>
          </p:nvSpPr>
          <p:spPr>
            <a:xfrm rot="5400000" flipH="1">
              <a:off x="859401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6" name="矩形 1115"/>
            <p:cNvSpPr/>
            <p:nvPr/>
          </p:nvSpPr>
          <p:spPr>
            <a:xfrm rot="5400000" flipH="1">
              <a:off x="859400" y="3943593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7" name="矩形 1116"/>
            <p:cNvSpPr/>
            <p:nvPr/>
          </p:nvSpPr>
          <p:spPr>
            <a:xfrm rot="5400000" flipH="1">
              <a:off x="859401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8" name="矩形 1117"/>
            <p:cNvSpPr/>
            <p:nvPr/>
          </p:nvSpPr>
          <p:spPr>
            <a:xfrm rot="5400000" flipH="1">
              <a:off x="859400" y="3523040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19" name="矩形 1118"/>
            <p:cNvSpPr/>
            <p:nvPr/>
          </p:nvSpPr>
          <p:spPr>
            <a:xfrm rot="5400000" flipH="1">
              <a:off x="85940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0" name="矩形 1119"/>
            <p:cNvSpPr/>
            <p:nvPr/>
          </p:nvSpPr>
          <p:spPr>
            <a:xfrm rot="5400000" flipH="1">
              <a:off x="859401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1" name="矩形 1120"/>
            <p:cNvSpPr/>
            <p:nvPr/>
          </p:nvSpPr>
          <p:spPr>
            <a:xfrm rot="5400000" flipH="1">
              <a:off x="859401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2" name="矩形 1121"/>
            <p:cNvSpPr/>
            <p:nvPr/>
          </p:nvSpPr>
          <p:spPr>
            <a:xfrm rot="5400000" flipH="1">
              <a:off x="859401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3" name="矩形 1122"/>
            <p:cNvSpPr/>
            <p:nvPr/>
          </p:nvSpPr>
          <p:spPr>
            <a:xfrm rot="5400000" flipH="1">
              <a:off x="8594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4" name="矩形 1123"/>
            <p:cNvSpPr/>
            <p:nvPr/>
          </p:nvSpPr>
          <p:spPr>
            <a:xfrm rot="5400000" flipH="1">
              <a:off x="859401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5" name="矩形 1124"/>
            <p:cNvSpPr/>
            <p:nvPr/>
          </p:nvSpPr>
          <p:spPr>
            <a:xfrm rot="5400000" flipH="1">
              <a:off x="859401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6" name="矩形 1125"/>
            <p:cNvSpPr/>
            <p:nvPr/>
          </p:nvSpPr>
          <p:spPr>
            <a:xfrm rot="5400000" flipH="1">
              <a:off x="4297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7" name="矩形 1126"/>
            <p:cNvSpPr/>
            <p:nvPr/>
          </p:nvSpPr>
          <p:spPr>
            <a:xfrm rot="5400000" flipH="1">
              <a:off x="429700" y="646691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8" name="矩形 1127"/>
            <p:cNvSpPr/>
            <p:nvPr/>
          </p:nvSpPr>
          <p:spPr>
            <a:xfrm rot="5400000" flipH="1">
              <a:off x="4297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29" name="矩形 1128"/>
            <p:cNvSpPr/>
            <p:nvPr/>
          </p:nvSpPr>
          <p:spPr>
            <a:xfrm rot="5400000" flipH="1">
              <a:off x="429700" y="5625804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0" name="矩形 1129"/>
            <p:cNvSpPr/>
            <p:nvPr/>
          </p:nvSpPr>
          <p:spPr>
            <a:xfrm rot="5400000" flipH="1">
              <a:off x="429700" y="5205251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1" name="矩形 1130"/>
            <p:cNvSpPr/>
            <p:nvPr/>
          </p:nvSpPr>
          <p:spPr>
            <a:xfrm rot="5400000" flipH="1">
              <a:off x="429700" y="4784698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2" name="矩形 1131"/>
            <p:cNvSpPr/>
            <p:nvPr/>
          </p:nvSpPr>
          <p:spPr>
            <a:xfrm rot="5400000" flipH="1">
              <a:off x="429700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3" name="矩形 1132"/>
            <p:cNvSpPr/>
            <p:nvPr/>
          </p:nvSpPr>
          <p:spPr>
            <a:xfrm rot="5400000" flipH="1">
              <a:off x="4297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4" name="矩形 1133"/>
            <p:cNvSpPr/>
            <p:nvPr/>
          </p:nvSpPr>
          <p:spPr>
            <a:xfrm rot="5400000" flipH="1">
              <a:off x="429700" y="3943592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5" name="矩形 1134"/>
            <p:cNvSpPr/>
            <p:nvPr/>
          </p:nvSpPr>
          <p:spPr>
            <a:xfrm rot="5400000" flipH="1">
              <a:off x="429700" y="3102486"/>
              <a:ext cx="360000" cy="360000"/>
            </a:xfrm>
            <a:prstGeom prst="rect">
              <a:avLst/>
            </a:prstGeom>
            <a:solidFill>
              <a:srgbClr val="FF66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6" name="矩形 1135"/>
            <p:cNvSpPr/>
            <p:nvPr/>
          </p:nvSpPr>
          <p:spPr>
            <a:xfrm rot="5400000" flipH="1">
              <a:off x="4297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7" name="矩形 1136"/>
            <p:cNvSpPr/>
            <p:nvPr/>
          </p:nvSpPr>
          <p:spPr>
            <a:xfrm rot="5400000" flipH="1">
              <a:off x="4297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8" name="矩形 1137"/>
            <p:cNvSpPr/>
            <p:nvPr/>
          </p:nvSpPr>
          <p:spPr>
            <a:xfrm rot="5400000" flipH="1">
              <a:off x="4297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39" name="矩形 1138"/>
            <p:cNvSpPr/>
            <p:nvPr/>
          </p:nvSpPr>
          <p:spPr>
            <a:xfrm rot="5400000" flipH="1">
              <a:off x="4297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0" name="矩形 1139"/>
            <p:cNvSpPr/>
            <p:nvPr/>
          </p:nvSpPr>
          <p:spPr>
            <a:xfrm rot="5400000" flipH="1">
              <a:off x="4297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1" name="矩形 1140"/>
            <p:cNvSpPr/>
            <p:nvPr/>
          </p:nvSpPr>
          <p:spPr>
            <a:xfrm rot="5400000" flipH="1">
              <a:off x="4297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2" name="矩形 1141"/>
            <p:cNvSpPr/>
            <p:nvPr/>
          </p:nvSpPr>
          <p:spPr>
            <a:xfrm rot="5400000" flipH="1">
              <a:off x="4297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3" name="矩形 1142"/>
            <p:cNvSpPr/>
            <p:nvPr/>
          </p:nvSpPr>
          <p:spPr>
            <a:xfrm rot="5400000" flipH="1">
              <a:off x="4297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4" name="矩形 1143"/>
            <p:cNvSpPr/>
            <p:nvPr/>
          </p:nvSpPr>
          <p:spPr>
            <a:xfrm rot="5400000" flipH="1">
              <a:off x="2578200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5" name="矩形 1144"/>
            <p:cNvSpPr/>
            <p:nvPr/>
          </p:nvSpPr>
          <p:spPr>
            <a:xfrm rot="5400000" flipH="1">
              <a:off x="2578200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6" name="矩形 1145"/>
            <p:cNvSpPr/>
            <p:nvPr/>
          </p:nvSpPr>
          <p:spPr>
            <a:xfrm rot="5400000" flipH="1">
              <a:off x="2578200" y="6046357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7" name="矩形 1146"/>
            <p:cNvSpPr/>
            <p:nvPr/>
          </p:nvSpPr>
          <p:spPr>
            <a:xfrm rot="5400000" flipH="1">
              <a:off x="2578200" y="5625804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8" name="矩形 1147"/>
            <p:cNvSpPr/>
            <p:nvPr/>
          </p:nvSpPr>
          <p:spPr>
            <a:xfrm rot="5400000" flipH="1">
              <a:off x="2578200" y="5205251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49" name="矩形 1148"/>
            <p:cNvSpPr/>
            <p:nvPr/>
          </p:nvSpPr>
          <p:spPr>
            <a:xfrm rot="5400000" flipH="1">
              <a:off x="2578200" y="4784698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0" name="矩形 1149"/>
            <p:cNvSpPr/>
            <p:nvPr/>
          </p:nvSpPr>
          <p:spPr>
            <a:xfrm rot="5400000" flipH="1">
              <a:off x="2578200" y="4364145"/>
              <a:ext cx="360000" cy="360000"/>
            </a:xfrm>
            <a:prstGeom prst="rect">
              <a:avLst/>
            </a:prstGeom>
            <a:solidFill>
              <a:srgbClr val="00B0F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1" name="矩形 1150"/>
            <p:cNvSpPr/>
            <p:nvPr/>
          </p:nvSpPr>
          <p:spPr>
            <a:xfrm rot="5400000" flipH="1">
              <a:off x="2578200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2" name="矩形 1151"/>
            <p:cNvSpPr/>
            <p:nvPr/>
          </p:nvSpPr>
          <p:spPr>
            <a:xfrm rot="5400000" flipH="1">
              <a:off x="2578200" y="3943592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3" name="矩形 1152"/>
            <p:cNvSpPr/>
            <p:nvPr/>
          </p:nvSpPr>
          <p:spPr>
            <a:xfrm rot="5400000" flipH="1">
              <a:off x="2578200" y="310248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4" name="矩形 1153"/>
            <p:cNvSpPr/>
            <p:nvPr/>
          </p:nvSpPr>
          <p:spPr>
            <a:xfrm rot="5400000" flipH="1">
              <a:off x="2578200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5" name="矩形 1154"/>
            <p:cNvSpPr/>
            <p:nvPr/>
          </p:nvSpPr>
          <p:spPr>
            <a:xfrm rot="5400000" flipH="1">
              <a:off x="2578200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6" name="矩形 1155"/>
            <p:cNvSpPr/>
            <p:nvPr/>
          </p:nvSpPr>
          <p:spPr>
            <a:xfrm rot="5400000" flipH="1">
              <a:off x="2578200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7" name="矩形 1156"/>
            <p:cNvSpPr/>
            <p:nvPr/>
          </p:nvSpPr>
          <p:spPr>
            <a:xfrm rot="5400000" flipH="1">
              <a:off x="2578200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8" name="矩形 1157"/>
            <p:cNvSpPr/>
            <p:nvPr/>
          </p:nvSpPr>
          <p:spPr>
            <a:xfrm rot="5400000" flipH="1">
              <a:off x="2578200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59" name="矩形 1158"/>
            <p:cNvSpPr/>
            <p:nvPr/>
          </p:nvSpPr>
          <p:spPr>
            <a:xfrm rot="5400000" flipH="1">
              <a:off x="2578200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0" name="矩形 1159"/>
            <p:cNvSpPr/>
            <p:nvPr/>
          </p:nvSpPr>
          <p:spPr>
            <a:xfrm rot="5400000" flipH="1">
              <a:off x="2578200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1" name="矩形 1160"/>
            <p:cNvSpPr/>
            <p:nvPr/>
          </p:nvSpPr>
          <p:spPr>
            <a:xfrm rot="5400000" flipH="1">
              <a:off x="2578200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2" name="矩形 1161"/>
            <p:cNvSpPr/>
            <p:nvPr/>
          </p:nvSpPr>
          <p:spPr>
            <a:xfrm rot="5400000" flipH="1">
              <a:off x="30036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3" name="矩形 1162"/>
            <p:cNvSpPr/>
            <p:nvPr/>
          </p:nvSpPr>
          <p:spPr>
            <a:xfrm rot="5400000" flipH="1">
              <a:off x="30036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4" name="矩形 1163"/>
            <p:cNvSpPr/>
            <p:nvPr/>
          </p:nvSpPr>
          <p:spPr>
            <a:xfrm rot="5400000" flipH="1">
              <a:off x="30036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5" name="矩形 1164"/>
            <p:cNvSpPr/>
            <p:nvPr/>
          </p:nvSpPr>
          <p:spPr>
            <a:xfrm rot="5400000" flipH="1">
              <a:off x="30036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6" name="矩形 1165"/>
            <p:cNvSpPr/>
            <p:nvPr/>
          </p:nvSpPr>
          <p:spPr>
            <a:xfrm rot="5400000" flipH="1">
              <a:off x="30036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7" name="矩形 1166"/>
            <p:cNvSpPr/>
            <p:nvPr/>
          </p:nvSpPr>
          <p:spPr>
            <a:xfrm rot="5400000" flipH="1">
              <a:off x="30036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8" name="矩形 1167"/>
            <p:cNvSpPr/>
            <p:nvPr/>
          </p:nvSpPr>
          <p:spPr>
            <a:xfrm rot="5400000" flipH="1">
              <a:off x="30036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69" name="矩形 1168"/>
            <p:cNvSpPr/>
            <p:nvPr/>
          </p:nvSpPr>
          <p:spPr>
            <a:xfrm rot="5400000" flipH="1">
              <a:off x="30036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0" name="矩形 1169"/>
            <p:cNvSpPr/>
            <p:nvPr/>
          </p:nvSpPr>
          <p:spPr>
            <a:xfrm rot="5400000" flipH="1">
              <a:off x="30036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1" name="矩形 1170"/>
            <p:cNvSpPr/>
            <p:nvPr/>
          </p:nvSpPr>
          <p:spPr>
            <a:xfrm rot="5400000" flipH="1">
              <a:off x="3003691" y="3102486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2" name="矩形 1171"/>
            <p:cNvSpPr/>
            <p:nvPr/>
          </p:nvSpPr>
          <p:spPr>
            <a:xfrm rot="5400000" flipH="1">
              <a:off x="30036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3" name="矩形 1172"/>
            <p:cNvSpPr/>
            <p:nvPr/>
          </p:nvSpPr>
          <p:spPr>
            <a:xfrm rot="5400000" flipH="1">
              <a:off x="30036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4" name="矩形 1173"/>
            <p:cNvSpPr/>
            <p:nvPr/>
          </p:nvSpPr>
          <p:spPr>
            <a:xfrm rot="5400000" flipH="1">
              <a:off x="30036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5" name="矩形 1174"/>
            <p:cNvSpPr/>
            <p:nvPr/>
          </p:nvSpPr>
          <p:spPr>
            <a:xfrm rot="5400000" flipH="1">
              <a:off x="30036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6" name="矩形 1175"/>
            <p:cNvSpPr/>
            <p:nvPr/>
          </p:nvSpPr>
          <p:spPr>
            <a:xfrm rot="5400000" flipH="1">
              <a:off x="30036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7" name="矩形 1176"/>
            <p:cNvSpPr/>
            <p:nvPr/>
          </p:nvSpPr>
          <p:spPr>
            <a:xfrm rot="5400000" flipH="1">
              <a:off x="30036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8" name="矩形 1177"/>
            <p:cNvSpPr/>
            <p:nvPr/>
          </p:nvSpPr>
          <p:spPr>
            <a:xfrm rot="5400000" flipH="1">
              <a:off x="30036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79" name="矩形 1178"/>
            <p:cNvSpPr/>
            <p:nvPr/>
          </p:nvSpPr>
          <p:spPr>
            <a:xfrm rot="5400000" flipH="1">
              <a:off x="30036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0" name="矩形 1179"/>
            <p:cNvSpPr/>
            <p:nvPr/>
          </p:nvSpPr>
          <p:spPr>
            <a:xfrm rot="5400000" flipH="1">
              <a:off x="51521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1" name="矩形 1180"/>
            <p:cNvSpPr/>
            <p:nvPr/>
          </p:nvSpPr>
          <p:spPr>
            <a:xfrm rot="5400000" flipH="1">
              <a:off x="51521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2" name="矩形 1181"/>
            <p:cNvSpPr/>
            <p:nvPr/>
          </p:nvSpPr>
          <p:spPr>
            <a:xfrm rot="5400000" flipH="1">
              <a:off x="51521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3" name="矩形 1182"/>
            <p:cNvSpPr/>
            <p:nvPr/>
          </p:nvSpPr>
          <p:spPr>
            <a:xfrm rot="5400000" flipH="1">
              <a:off x="51521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4" name="矩形 1183"/>
            <p:cNvSpPr/>
            <p:nvPr/>
          </p:nvSpPr>
          <p:spPr>
            <a:xfrm rot="5400000" flipH="1">
              <a:off x="51521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5" name="矩形 1184"/>
            <p:cNvSpPr/>
            <p:nvPr/>
          </p:nvSpPr>
          <p:spPr>
            <a:xfrm rot="5400000" flipH="1">
              <a:off x="51521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6" name="矩形 1185"/>
            <p:cNvSpPr/>
            <p:nvPr/>
          </p:nvSpPr>
          <p:spPr>
            <a:xfrm rot="5400000" flipH="1">
              <a:off x="51521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7" name="矩形 1186"/>
            <p:cNvSpPr/>
            <p:nvPr/>
          </p:nvSpPr>
          <p:spPr>
            <a:xfrm rot="5400000" flipH="1">
              <a:off x="51521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8" name="矩形 1187"/>
            <p:cNvSpPr/>
            <p:nvPr/>
          </p:nvSpPr>
          <p:spPr>
            <a:xfrm rot="5400000" flipH="1">
              <a:off x="51521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89" name="矩形 1188"/>
            <p:cNvSpPr/>
            <p:nvPr/>
          </p:nvSpPr>
          <p:spPr>
            <a:xfrm rot="5400000" flipH="1">
              <a:off x="51521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0" name="矩形 1189"/>
            <p:cNvSpPr/>
            <p:nvPr/>
          </p:nvSpPr>
          <p:spPr>
            <a:xfrm rot="5400000" flipH="1">
              <a:off x="51521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1" name="矩形 1190"/>
            <p:cNvSpPr/>
            <p:nvPr/>
          </p:nvSpPr>
          <p:spPr>
            <a:xfrm rot="5400000" flipH="1">
              <a:off x="51521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2" name="矩形 1191"/>
            <p:cNvSpPr/>
            <p:nvPr/>
          </p:nvSpPr>
          <p:spPr>
            <a:xfrm rot="5400000" flipH="1">
              <a:off x="51521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3" name="矩形 1192"/>
            <p:cNvSpPr/>
            <p:nvPr/>
          </p:nvSpPr>
          <p:spPr>
            <a:xfrm rot="5400000" flipH="1">
              <a:off x="51521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4" name="矩形 1193"/>
            <p:cNvSpPr/>
            <p:nvPr/>
          </p:nvSpPr>
          <p:spPr>
            <a:xfrm rot="5400000" flipH="1">
              <a:off x="51521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5" name="矩形 1194"/>
            <p:cNvSpPr/>
            <p:nvPr/>
          </p:nvSpPr>
          <p:spPr>
            <a:xfrm rot="5400000" flipH="1">
              <a:off x="51521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6" name="矩形 1195"/>
            <p:cNvSpPr/>
            <p:nvPr/>
          </p:nvSpPr>
          <p:spPr>
            <a:xfrm rot="5400000" flipH="1">
              <a:off x="51521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7" name="矩形 1196"/>
            <p:cNvSpPr/>
            <p:nvPr/>
          </p:nvSpPr>
          <p:spPr>
            <a:xfrm rot="5400000" flipH="1">
              <a:off x="51521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8" name="矩形 1197"/>
            <p:cNvSpPr/>
            <p:nvPr/>
          </p:nvSpPr>
          <p:spPr>
            <a:xfrm rot="5400000" flipH="1">
              <a:off x="47224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99" name="矩形 1198"/>
            <p:cNvSpPr/>
            <p:nvPr/>
          </p:nvSpPr>
          <p:spPr>
            <a:xfrm rot="5400000" flipH="1">
              <a:off x="4722491" y="6466910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0" name="矩形 1199"/>
            <p:cNvSpPr/>
            <p:nvPr/>
          </p:nvSpPr>
          <p:spPr>
            <a:xfrm rot="5400000" flipH="1">
              <a:off x="4722491" y="6046357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1" name="矩形 1200"/>
            <p:cNvSpPr/>
            <p:nvPr/>
          </p:nvSpPr>
          <p:spPr>
            <a:xfrm rot="5400000" flipH="1">
              <a:off x="4722491" y="5625804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2" name="矩形 1201"/>
            <p:cNvSpPr/>
            <p:nvPr/>
          </p:nvSpPr>
          <p:spPr>
            <a:xfrm rot="5400000" flipH="1">
              <a:off x="4722491" y="5205251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3" name="矩形 1202"/>
            <p:cNvSpPr/>
            <p:nvPr/>
          </p:nvSpPr>
          <p:spPr>
            <a:xfrm rot="5400000" flipH="1">
              <a:off x="4722491" y="4784698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4" name="矩形 1203"/>
            <p:cNvSpPr/>
            <p:nvPr/>
          </p:nvSpPr>
          <p:spPr>
            <a:xfrm rot="5400000" flipH="1">
              <a:off x="4722491" y="4364145"/>
              <a:ext cx="360000" cy="360000"/>
            </a:xfrm>
            <a:prstGeom prst="rect">
              <a:avLst/>
            </a:prstGeom>
            <a:solidFill>
              <a:srgbClr val="0070C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5" name="矩形 1204"/>
            <p:cNvSpPr/>
            <p:nvPr/>
          </p:nvSpPr>
          <p:spPr>
            <a:xfrm rot="5400000" flipH="1">
              <a:off x="47224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6" name="矩形 1205"/>
            <p:cNvSpPr/>
            <p:nvPr/>
          </p:nvSpPr>
          <p:spPr>
            <a:xfrm rot="5400000" flipH="1">
              <a:off x="47224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7" name="矩形 1206"/>
            <p:cNvSpPr/>
            <p:nvPr/>
          </p:nvSpPr>
          <p:spPr>
            <a:xfrm rot="5400000" flipH="1">
              <a:off x="47224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8" name="矩形 1207"/>
            <p:cNvSpPr/>
            <p:nvPr/>
          </p:nvSpPr>
          <p:spPr>
            <a:xfrm rot="5400000" flipH="1">
              <a:off x="47224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09" name="矩形 1208"/>
            <p:cNvSpPr/>
            <p:nvPr/>
          </p:nvSpPr>
          <p:spPr>
            <a:xfrm rot="5400000" flipH="1">
              <a:off x="47224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0" name="矩形 1209"/>
            <p:cNvSpPr/>
            <p:nvPr/>
          </p:nvSpPr>
          <p:spPr>
            <a:xfrm rot="5400000" flipH="1">
              <a:off x="47224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1" name="矩形 1210"/>
            <p:cNvSpPr/>
            <p:nvPr/>
          </p:nvSpPr>
          <p:spPr>
            <a:xfrm rot="5400000" flipH="1">
              <a:off x="47224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2" name="矩形 1211"/>
            <p:cNvSpPr/>
            <p:nvPr/>
          </p:nvSpPr>
          <p:spPr>
            <a:xfrm rot="5400000" flipH="1">
              <a:off x="47224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3" name="矩形 1212"/>
            <p:cNvSpPr/>
            <p:nvPr/>
          </p:nvSpPr>
          <p:spPr>
            <a:xfrm rot="5400000" flipH="1">
              <a:off x="47224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4" name="矩形 1213"/>
            <p:cNvSpPr/>
            <p:nvPr/>
          </p:nvSpPr>
          <p:spPr>
            <a:xfrm rot="5400000" flipH="1">
              <a:off x="47224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5" name="矩形 1214"/>
            <p:cNvSpPr/>
            <p:nvPr/>
          </p:nvSpPr>
          <p:spPr>
            <a:xfrm rot="5400000" flipH="1">
              <a:off x="47224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6" name="矩形 1215"/>
            <p:cNvSpPr/>
            <p:nvPr/>
          </p:nvSpPr>
          <p:spPr>
            <a:xfrm rot="5400000" flipH="1">
              <a:off x="42927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7" name="矩形 1216"/>
            <p:cNvSpPr/>
            <p:nvPr/>
          </p:nvSpPr>
          <p:spPr>
            <a:xfrm rot="5400000" flipH="1">
              <a:off x="4292791" y="6466910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8" name="矩形 1217"/>
            <p:cNvSpPr/>
            <p:nvPr/>
          </p:nvSpPr>
          <p:spPr>
            <a:xfrm rot="5400000" flipH="1">
              <a:off x="4292791" y="6046357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19" name="矩形 1218"/>
            <p:cNvSpPr/>
            <p:nvPr/>
          </p:nvSpPr>
          <p:spPr>
            <a:xfrm rot="5400000" flipH="1">
              <a:off x="42927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0" name="矩形 1219"/>
            <p:cNvSpPr/>
            <p:nvPr/>
          </p:nvSpPr>
          <p:spPr>
            <a:xfrm rot="5400000" flipH="1">
              <a:off x="42927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1" name="矩形 1220"/>
            <p:cNvSpPr/>
            <p:nvPr/>
          </p:nvSpPr>
          <p:spPr>
            <a:xfrm rot="5400000" flipH="1">
              <a:off x="42927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2" name="矩形 1221"/>
            <p:cNvSpPr/>
            <p:nvPr/>
          </p:nvSpPr>
          <p:spPr>
            <a:xfrm rot="5400000" flipH="1">
              <a:off x="42927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3" name="矩形 1222"/>
            <p:cNvSpPr/>
            <p:nvPr/>
          </p:nvSpPr>
          <p:spPr>
            <a:xfrm rot="5400000" flipH="1">
              <a:off x="42927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4" name="矩形 1223"/>
            <p:cNvSpPr/>
            <p:nvPr/>
          </p:nvSpPr>
          <p:spPr>
            <a:xfrm rot="5400000" flipH="1">
              <a:off x="42927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5" name="矩形 1224"/>
            <p:cNvSpPr/>
            <p:nvPr/>
          </p:nvSpPr>
          <p:spPr>
            <a:xfrm rot="5400000" flipH="1">
              <a:off x="42927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6" name="矩形 1225"/>
            <p:cNvSpPr/>
            <p:nvPr/>
          </p:nvSpPr>
          <p:spPr>
            <a:xfrm rot="5400000" flipH="1">
              <a:off x="4292791" y="3523039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7" name="矩形 1226"/>
            <p:cNvSpPr/>
            <p:nvPr/>
          </p:nvSpPr>
          <p:spPr>
            <a:xfrm rot="5400000" flipH="1">
              <a:off x="42927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8" name="矩形 1227"/>
            <p:cNvSpPr/>
            <p:nvPr/>
          </p:nvSpPr>
          <p:spPr>
            <a:xfrm rot="5400000" flipH="1">
              <a:off x="42927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29" name="矩形 1228"/>
            <p:cNvSpPr/>
            <p:nvPr/>
          </p:nvSpPr>
          <p:spPr>
            <a:xfrm rot="5400000" flipH="1">
              <a:off x="42927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0" name="矩形 1229"/>
            <p:cNvSpPr/>
            <p:nvPr/>
          </p:nvSpPr>
          <p:spPr>
            <a:xfrm rot="5400000" flipH="1">
              <a:off x="42927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1" name="矩形 1230"/>
            <p:cNvSpPr/>
            <p:nvPr/>
          </p:nvSpPr>
          <p:spPr>
            <a:xfrm rot="5400000" flipH="1">
              <a:off x="42927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2" name="矩形 1231"/>
            <p:cNvSpPr/>
            <p:nvPr/>
          </p:nvSpPr>
          <p:spPr>
            <a:xfrm rot="5400000" flipH="1">
              <a:off x="42927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3" name="矩形 1232"/>
            <p:cNvSpPr/>
            <p:nvPr/>
          </p:nvSpPr>
          <p:spPr>
            <a:xfrm rot="5400000" flipH="1">
              <a:off x="42927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4" name="矩形 1233"/>
            <p:cNvSpPr/>
            <p:nvPr/>
          </p:nvSpPr>
          <p:spPr>
            <a:xfrm rot="5400000" flipH="1">
              <a:off x="3863091" y="688746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5" name="矩形 1234"/>
            <p:cNvSpPr/>
            <p:nvPr/>
          </p:nvSpPr>
          <p:spPr>
            <a:xfrm rot="5400000" flipH="1">
              <a:off x="3863091" y="646691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6" name="矩形 1235"/>
            <p:cNvSpPr/>
            <p:nvPr/>
          </p:nvSpPr>
          <p:spPr>
            <a:xfrm rot="5400000" flipH="1">
              <a:off x="3863091" y="6046358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7" name="矩形 1236"/>
            <p:cNvSpPr/>
            <p:nvPr/>
          </p:nvSpPr>
          <p:spPr>
            <a:xfrm rot="5400000" flipH="1">
              <a:off x="3863091" y="5625805"/>
              <a:ext cx="360000" cy="360000"/>
            </a:xfrm>
            <a:prstGeom prst="rect">
              <a:avLst/>
            </a:prstGeom>
            <a:solidFill>
              <a:srgbClr val="990099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8" name="矩形 1237"/>
            <p:cNvSpPr/>
            <p:nvPr/>
          </p:nvSpPr>
          <p:spPr>
            <a:xfrm rot="5400000" flipH="1">
              <a:off x="3863091" y="5205252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39" name="矩形 1238"/>
            <p:cNvSpPr/>
            <p:nvPr/>
          </p:nvSpPr>
          <p:spPr>
            <a:xfrm rot="5400000" flipH="1">
              <a:off x="3863091" y="4784699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0" name="矩形 1239"/>
            <p:cNvSpPr/>
            <p:nvPr/>
          </p:nvSpPr>
          <p:spPr>
            <a:xfrm rot="5400000" flipH="1">
              <a:off x="3863091" y="4364146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1" name="矩形 1240"/>
            <p:cNvSpPr/>
            <p:nvPr/>
          </p:nvSpPr>
          <p:spPr>
            <a:xfrm rot="5400000" flipH="1">
              <a:off x="3863092" y="142027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2" name="矩形 1241"/>
            <p:cNvSpPr/>
            <p:nvPr/>
          </p:nvSpPr>
          <p:spPr>
            <a:xfrm rot="5400000" flipH="1">
              <a:off x="3863091" y="394359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3" name="矩形 1242"/>
            <p:cNvSpPr/>
            <p:nvPr/>
          </p:nvSpPr>
          <p:spPr>
            <a:xfrm rot="5400000" flipH="1">
              <a:off x="3863092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4" name="矩形 1243"/>
            <p:cNvSpPr/>
            <p:nvPr/>
          </p:nvSpPr>
          <p:spPr>
            <a:xfrm rot="5400000" flipH="1">
              <a:off x="3863091" y="352304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5" name="矩形 1244"/>
            <p:cNvSpPr/>
            <p:nvPr/>
          </p:nvSpPr>
          <p:spPr>
            <a:xfrm rot="5400000" flipH="1">
              <a:off x="3863092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6" name="矩形 1245"/>
            <p:cNvSpPr/>
            <p:nvPr/>
          </p:nvSpPr>
          <p:spPr>
            <a:xfrm rot="5400000" flipH="1">
              <a:off x="3863092" y="226138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7" name="矩形 1246"/>
            <p:cNvSpPr/>
            <p:nvPr/>
          </p:nvSpPr>
          <p:spPr>
            <a:xfrm rot="5400000" flipH="1">
              <a:off x="3863092" y="184082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8" name="矩形 1247"/>
            <p:cNvSpPr/>
            <p:nvPr/>
          </p:nvSpPr>
          <p:spPr>
            <a:xfrm rot="5400000" flipH="1">
              <a:off x="3863092" y="15861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49" name="矩形 1248"/>
            <p:cNvSpPr/>
            <p:nvPr/>
          </p:nvSpPr>
          <p:spPr>
            <a:xfrm rot="5400000" flipH="1">
              <a:off x="38630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0" name="矩形 1249"/>
            <p:cNvSpPr/>
            <p:nvPr/>
          </p:nvSpPr>
          <p:spPr>
            <a:xfrm rot="5400000" flipH="1">
              <a:off x="3863092" y="-26193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1" name="矩形 1250"/>
            <p:cNvSpPr/>
            <p:nvPr/>
          </p:nvSpPr>
          <p:spPr>
            <a:xfrm rot="5400000" flipH="1">
              <a:off x="3863092" y="999722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2" name="矩形 1251"/>
            <p:cNvSpPr/>
            <p:nvPr/>
          </p:nvSpPr>
          <p:spPr>
            <a:xfrm rot="5400000" flipH="1">
              <a:off x="34333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3" name="矩形 1252"/>
            <p:cNvSpPr/>
            <p:nvPr/>
          </p:nvSpPr>
          <p:spPr>
            <a:xfrm rot="5400000" flipH="1">
              <a:off x="3433391" y="6466910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4" name="矩形 1253"/>
            <p:cNvSpPr/>
            <p:nvPr/>
          </p:nvSpPr>
          <p:spPr>
            <a:xfrm rot="5400000" flipH="1">
              <a:off x="3433391" y="6046357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5" name="矩形 1254"/>
            <p:cNvSpPr/>
            <p:nvPr/>
          </p:nvSpPr>
          <p:spPr>
            <a:xfrm rot="5400000" flipH="1">
              <a:off x="34333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6" name="矩形 1255"/>
            <p:cNvSpPr/>
            <p:nvPr/>
          </p:nvSpPr>
          <p:spPr>
            <a:xfrm rot="5400000" flipH="1">
              <a:off x="3433391" y="5205251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7" name="矩形 1256"/>
            <p:cNvSpPr/>
            <p:nvPr/>
          </p:nvSpPr>
          <p:spPr>
            <a:xfrm rot="5400000" flipH="1">
              <a:off x="3433391" y="4784698"/>
              <a:ext cx="360000" cy="360000"/>
            </a:xfrm>
            <a:prstGeom prst="rect">
              <a:avLst/>
            </a:prstGeom>
            <a:solidFill>
              <a:srgbClr val="FF0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8" name="矩形 1257"/>
            <p:cNvSpPr/>
            <p:nvPr/>
          </p:nvSpPr>
          <p:spPr>
            <a:xfrm rot="5400000" flipH="1">
              <a:off x="34333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59" name="矩形 1258"/>
            <p:cNvSpPr/>
            <p:nvPr/>
          </p:nvSpPr>
          <p:spPr>
            <a:xfrm rot="5400000" flipH="1">
              <a:off x="34333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0" name="矩形 1259"/>
            <p:cNvSpPr/>
            <p:nvPr/>
          </p:nvSpPr>
          <p:spPr>
            <a:xfrm rot="5400000" flipH="1">
              <a:off x="3433391" y="3943592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1" name="矩形 1260"/>
            <p:cNvSpPr/>
            <p:nvPr/>
          </p:nvSpPr>
          <p:spPr>
            <a:xfrm rot="5400000" flipH="1">
              <a:off x="34333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2" name="矩形 1261"/>
            <p:cNvSpPr/>
            <p:nvPr/>
          </p:nvSpPr>
          <p:spPr>
            <a:xfrm rot="5400000" flipH="1">
              <a:off x="3433391" y="3523039"/>
              <a:ext cx="360000" cy="360000"/>
            </a:xfrm>
            <a:prstGeom prst="rect">
              <a:avLst/>
            </a:prstGeom>
            <a:solidFill>
              <a:srgbClr val="008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3" name="矩形 1262"/>
            <p:cNvSpPr/>
            <p:nvPr/>
          </p:nvSpPr>
          <p:spPr>
            <a:xfrm rot="5400000" flipH="1">
              <a:off x="34333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4" name="矩形 1263"/>
            <p:cNvSpPr/>
            <p:nvPr/>
          </p:nvSpPr>
          <p:spPr>
            <a:xfrm rot="5400000" flipH="1">
              <a:off x="34333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5" name="矩形 1264"/>
            <p:cNvSpPr/>
            <p:nvPr/>
          </p:nvSpPr>
          <p:spPr>
            <a:xfrm rot="5400000" flipH="1">
              <a:off x="34333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6" name="矩形 1265"/>
            <p:cNvSpPr/>
            <p:nvPr/>
          </p:nvSpPr>
          <p:spPr>
            <a:xfrm rot="5400000" flipH="1">
              <a:off x="34333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7" name="矩形 1266"/>
            <p:cNvSpPr/>
            <p:nvPr/>
          </p:nvSpPr>
          <p:spPr>
            <a:xfrm rot="5400000" flipH="1">
              <a:off x="34333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8" name="矩形 1267"/>
            <p:cNvSpPr/>
            <p:nvPr/>
          </p:nvSpPr>
          <p:spPr>
            <a:xfrm rot="5400000" flipH="1">
              <a:off x="34333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69" name="矩形 1268"/>
            <p:cNvSpPr/>
            <p:nvPr/>
          </p:nvSpPr>
          <p:spPr>
            <a:xfrm rot="5400000" flipH="1">
              <a:off x="34333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0" name="矩形 1269"/>
            <p:cNvSpPr/>
            <p:nvPr/>
          </p:nvSpPr>
          <p:spPr>
            <a:xfrm rot="5400000" flipH="1">
              <a:off x="5581891" y="6887463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1" name="矩形 1270"/>
            <p:cNvSpPr/>
            <p:nvPr/>
          </p:nvSpPr>
          <p:spPr>
            <a:xfrm rot="5400000" flipH="1">
              <a:off x="5581891" y="6466910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2" name="矩形 1271"/>
            <p:cNvSpPr/>
            <p:nvPr/>
          </p:nvSpPr>
          <p:spPr>
            <a:xfrm rot="5400000" flipH="1">
              <a:off x="5581891" y="6046357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3" name="矩形 1272"/>
            <p:cNvSpPr/>
            <p:nvPr/>
          </p:nvSpPr>
          <p:spPr>
            <a:xfrm rot="5400000" flipH="1">
              <a:off x="5581891" y="5625804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4" name="矩形 1273"/>
            <p:cNvSpPr/>
            <p:nvPr/>
          </p:nvSpPr>
          <p:spPr>
            <a:xfrm rot="5400000" flipH="1">
              <a:off x="5581891" y="5205251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5" name="矩形 1274"/>
            <p:cNvSpPr/>
            <p:nvPr/>
          </p:nvSpPr>
          <p:spPr>
            <a:xfrm rot="5400000" flipH="1">
              <a:off x="5581891" y="4784698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6" name="矩形 1275"/>
            <p:cNvSpPr/>
            <p:nvPr/>
          </p:nvSpPr>
          <p:spPr>
            <a:xfrm rot="5400000" flipH="1">
              <a:off x="5581891" y="4364145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7" name="矩形 1276"/>
            <p:cNvSpPr/>
            <p:nvPr/>
          </p:nvSpPr>
          <p:spPr>
            <a:xfrm rot="5400000" flipH="1">
              <a:off x="5581891" y="1420274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8" name="矩形 1277"/>
            <p:cNvSpPr/>
            <p:nvPr/>
          </p:nvSpPr>
          <p:spPr>
            <a:xfrm rot="5400000" flipH="1">
              <a:off x="5581891" y="3943592"/>
              <a:ext cx="360000" cy="360000"/>
            </a:xfrm>
            <a:prstGeom prst="rect">
              <a:avLst/>
            </a:prstGeom>
            <a:solidFill>
              <a:srgbClr val="FFC00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79" name="矩形 1278"/>
            <p:cNvSpPr/>
            <p:nvPr/>
          </p:nvSpPr>
          <p:spPr>
            <a:xfrm rot="5400000" flipH="1">
              <a:off x="5581891" y="3102486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0" name="矩形 1279"/>
            <p:cNvSpPr/>
            <p:nvPr/>
          </p:nvSpPr>
          <p:spPr>
            <a:xfrm rot="5400000" flipH="1">
              <a:off x="5581891" y="2681933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1" name="矩形 1280"/>
            <p:cNvSpPr/>
            <p:nvPr/>
          </p:nvSpPr>
          <p:spPr>
            <a:xfrm rot="5400000" flipH="1">
              <a:off x="5581891" y="2261380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2" name="矩形 1281"/>
            <p:cNvSpPr/>
            <p:nvPr/>
          </p:nvSpPr>
          <p:spPr>
            <a:xfrm rot="5400000" flipH="1">
              <a:off x="5581891" y="1840827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3" name="矩形 1282"/>
            <p:cNvSpPr/>
            <p:nvPr/>
          </p:nvSpPr>
          <p:spPr>
            <a:xfrm rot="5400000" flipH="1">
              <a:off x="5581891" y="158615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4" name="矩形 1283"/>
            <p:cNvSpPr/>
            <p:nvPr/>
          </p:nvSpPr>
          <p:spPr>
            <a:xfrm rot="5400000" flipH="1">
              <a:off x="5581891" y="57916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5" name="矩形 1284"/>
            <p:cNvSpPr/>
            <p:nvPr/>
          </p:nvSpPr>
          <p:spPr>
            <a:xfrm rot="5400000" flipH="1">
              <a:off x="5581891" y="-261938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86" name="矩形 1285"/>
            <p:cNvSpPr/>
            <p:nvPr/>
          </p:nvSpPr>
          <p:spPr>
            <a:xfrm rot="5400000" flipH="1">
              <a:off x="5581891" y="999721"/>
              <a:ext cx="360000" cy="360000"/>
            </a:xfrm>
            <a:prstGeom prst="rect">
              <a:avLst/>
            </a:prstGeom>
            <a:solidFill>
              <a:srgbClr val="404040"/>
            </a:solidFill>
            <a:ln w="38100"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329" name="雲朵形 328"/>
          <p:cNvSpPr/>
          <p:nvPr/>
        </p:nvSpPr>
        <p:spPr>
          <a:xfrm rot="20570819">
            <a:off x="2386060" y="-2007512"/>
            <a:ext cx="10800000" cy="10800000"/>
          </a:xfrm>
          <a:prstGeom prst="cloud">
            <a:avLst/>
          </a:prstGeom>
          <a:solidFill>
            <a:srgbClr val="669999"/>
          </a:solidFill>
          <a:ln>
            <a:noFill/>
          </a:ln>
          <a:effectLst>
            <a:innerShdw blurRad="114300">
              <a:prstClr val="black"/>
            </a:innerShdw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27" name="橢圓 526"/>
          <p:cNvSpPr/>
          <p:nvPr/>
        </p:nvSpPr>
        <p:spPr>
          <a:xfrm>
            <a:off x="4827046" y="1424737"/>
            <a:ext cx="7433378" cy="4383273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softEdge rad="1257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81" name="文字方塊 780"/>
          <p:cNvSpPr txBox="1"/>
          <p:nvPr/>
        </p:nvSpPr>
        <p:spPr>
          <a:xfrm>
            <a:off x="6795190" y="3057186"/>
            <a:ext cx="39659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6000" b="1" dirty="0" smtClean="0">
                <a:ln w="13462">
                  <a:noFill/>
                  <a:prstDash val="solid"/>
                </a:ln>
                <a:latin typeface="微軟正黑體" panose="020B0604030504040204" pitchFamily="34" charset="-120"/>
                <a:ea typeface="微軟正黑體" panose="020B0604030504040204" pitchFamily="34" charset="-120"/>
              </a:rPr>
              <a:t>報告結束</a:t>
            </a:r>
            <a:endParaRPr lang="en-US" altLang="zh-TW" sz="6000" b="1" dirty="0" smtClean="0">
              <a:ln w="13462">
                <a:noFill/>
                <a:prstDash val="solid"/>
              </a:ln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400" dirty="0"/>
              <a:t>Thank you for your attention</a:t>
            </a:r>
          </a:p>
        </p:txBody>
      </p:sp>
      <p:grpSp>
        <p:nvGrpSpPr>
          <p:cNvPr id="1304" name="群組 1303"/>
          <p:cNvGrpSpPr/>
          <p:nvPr/>
        </p:nvGrpSpPr>
        <p:grpSpPr>
          <a:xfrm>
            <a:off x="5308809" y="1348436"/>
            <a:ext cx="1623024" cy="1725703"/>
            <a:chOff x="5308809" y="1348436"/>
            <a:chExt cx="1623024" cy="1725703"/>
          </a:xfrm>
        </p:grpSpPr>
        <p:grpSp>
          <p:nvGrpSpPr>
            <p:cNvPr id="1302" name="群組 1301"/>
            <p:cNvGrpSpPr/>
            <p:nvPr/>
          </p:nvGrpSpPr>
          <p:grpSpPr>
            <a:xfrm rot="20396091">
              <a:off x="5447296" y="1348436"/>
              <a:ext cx="789700" cy="1201106"/>
              <a:chOff x="152400" y="5347436"/>
              <a:chExt cx="789700" cy="1201106"/>
            </a:xfrm>
          </p:grpSpPr>
          <p:sp>
            <p:nvSpPr>
              <p:cNvPr id="1298" name="矩形 1297"/>
              <p:cNvSpPr/>
              <p:nvPr/>
            </p:nvSpPr>
            <p:spPr>
              <a:xfrm rot="5400000" flipH="1">
                <a:off x="1524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9" name="矩形 1298"/>
              <p:cNvSpPr/>
              <p:nvPr/>
            </p:nvSpPr>
            <p:spPr>
              <a:xfrm rot="5400000" flipH="1">
                <a:off x="152400" y="5347436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0" name="矩形 1299"/>
              <p:cNvSpPr/>
              <p:nvPr/>
            </p:nvSpPr>
            <p:spPr>
              <a:xfrm rot="5400000" flipH="1">
                <a:off x="582100" y="6188542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301" name="矩形 1300"/>
              <p:cNvSpPr/>
              <p:nvPr/>
            </p:nvSpPr>
            <p:spPr>
              <a:xfrm rot="5400000" flipH="1">
                <a:off x="582100" y="5767989"/>
                <a:ext cx="360000" cy="360000"/>
              </a:xfrm>
              <a:prstGeom prst="rect">
                <a:avLst/>
              </a:prstGeom>
              <a:solidFill>
                <a:srgbClr val="0070C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2" name="群組 1291"/>
            <p:cNvGrpSpPr/>
            <p:nvPr/>
          </p:nvGrpSpPr>
          <p:grpSpPr>
            <a:xfrm rot="12324869">
              <a:off x="6142132" y="1738847"/>
              <a:ext cx="789701" cy="1201107"/>
              <a:chOff x="-1664170" y="-452153"/>
              <a:chExt cx="789701" cy="1201107"/>
            </a:xfrm>
          </p:grpSpPr>
          <p:sp>
            <p:nvSpPr>
              <p:cNvPr id="1288" name="矩形 1287"/>
              <p:cNvSpPr/>
              <p:nvPr/>
            </p:nvSpPr>
            <p:spPr>
              <a:xfrm rot="5400000" flipH="1">
                <a:off x="-1234470" y="388954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89" name="矩形 1288"/>
              <p:cNvSpPr/>
              <p:nvPr/>
            </p:nvSpPr>
            <p:spPr>
              <a:xfrm rot="5400000" flipH="1">
                <a:off x="-1234469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0" name="矩形 1289"/>
              <p:cNvSpPr/>
              <p:nvPr/>
            </p:nvSpPr>
            <p:spPr>
              <a:xfrm rot="5400000" flipH="1">
                <a:off x="-1234470" y="-31599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1" name="矩形 1290"/>
              <p:cNvSpPr/>
              <p:nvPr/>
            </p:nvSpPr>
            <p:spPr>
              <a:xfrm rot="5400000" flipH="1">
                <a:off x="-1664170" y="-452153"/>
                <a:ext cx="360000" cy="360000"/>
              </a:xfrm>
              <a:prstGeom prst="rect">
                <a:avLst/>
              </a:prstGeom>
              <a:solidFill>
                <a:srgbClr val="FF6600"/>
              </a:solidFill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  <p:grpSp>
          <p:nvGrpSpPr>
            <p:cNvPr id="1297" name="群組 1296"/>
            <p:cNvGrpSpPr/>
            <p:nvPr/>
          </p:nvGrpSpPr>
          <p:grpSpPr>
            <a:xfrm rot="20612690">
              <a:off x="5308809" y="2293586"/>
              <a:ext cx="789700" cy="780553"/>
              <a:chOff x="1441500" y="4506330"/>
              <a:chExt cx="789700" cy="780553"/>
            </a:xfrm>
            <a:solidFill>
              <a:srgbClr val="FF0000"/>
            </a:solidFill>
          </p:grpSpPr>
          <p:sp>
            <p:nvSpPr>
              <p:cNvPr id="1293" name="矩形 1292"/>
              <p:cNvSpPr/>
              <p:nvPr/>
            </p:nvSpPr>
            <p:spPr>
              <a:xfrm rot="5400000" flipH="1">
                <a:off x="18712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4" name="矩形 1293"/>
              <p:cNvSpPr/>
              <p:nvPr/>
            </p:nvSpPr>
            <p:spPr>
              <a:xfrm rot="5400000" flipH="1">
                <a:off x="18712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5" name="矩形 1294"/>
              <p:cNvSpPr/>
              <p:nvPr/>
            </p:nvSpPr>
            <p:spPr>
              <a:xfrm rot="5400000" flipH="1">
                <a:off x="1441500" y="4926883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1296" name="矩形 1295"/>
              <p:cNvSpPr/>
              <p:nvPr/>
            </p:nvSpPr>
            <p:spPr>
              <a:xfrm rot="5400000" flipH="1">
                <a:off x="1441500" y="4506330"/>
                <a:ext cx="360000" cy="360000"/>
              </a:xfrm>
              <a:prstGeom prst="rect">
                <a:avLst/>
              </a:prstGeom>
              <a:grpFill/>
              <a:ln w="38100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</p:grpSp>
      </p:grp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9548C-D290-4736-9FD9-1BAC3A59A32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218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259</Words>
  <Application>Microsoft Office PowerPoint</Application>
  <PresentationFormat>寬螢幕</PresentationFormat>
  <Paragraphs>47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新細明體</vt:lpstr>
      <vt:lpstr>微軟正黑體</vt:lpstr>
      <vt:lpstr>Arial</vt:lpstr>
      <vt:lpstr>Calibri Light</vt:lpstr>
      <vt:lpstr>Calibri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Sherry</dc:creator>
  <cp:lastModifiedBy>Sherry</cp:lastModifiedBy>
  <cp:revision>29</cp:revision>
  <dcterms:created xsi:type="dcterms:W3CDTF">2019-08-08T18:29:40Z</dcterms:created>
  <dcterms:modified xsi:type="dcterms:W3CDTF">2019-08-08T22:37:25Z</dcterms:modified>
</cp:coreProperties>
</file>